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05" r:id="rId2"/>
    <p:sldId id="258" r:id="rId3"/>
    <p:sldId id="274" r:id="rId4"/>
    <p:sldId id="259" r:id="rId5"/>
    <p:sldId id="260" r:id="rId6"/>
    <p:sldId id="261" r:id="rId7"/>
    <p:sldId id="262" r:id="rId8"/>
    <p:sldId id="263" r:id="rId9"/>
    <p:sldId id="264" r:id="rId10"/>
    <p:sldId id="265" r:id="rId11"/>
    <p:sldId id="266" r:id="rId12"/>
    <p:sldId id="303" r:id="rId13"/>
    <p:sldId id="299" r:id="rId14"/>
    <p:sldId id="300" r:id="rId15"/>
    <p:sldId id="267" r:id="rId16"/>
    <p:sldId id="269" r:id="rId17"/>
    <p:sldId id="293" r:id="rId18"/>
    <p:sldId id="270" r:id="rId19"/>
    <p:sldId id="268" r:id="rId20"/>
    <p:sldId id="301" r:id="rId21"/>
    <p:sldId id="271" r:id="rId22"/>
    <p:sldId id="302" r:id="rId23"/>
    <p:sldId id="277" r:id="rId24"/>
    <p:sldId id="278" r:id="rId25"/>
    <p:sldId id="279" r:id="rId26"/>
    <p:sldId id="275" r:id="rId27"/>
    <p:sldId id="281" r:id="rId28"/>
    <p:sldId id="294" r:id="rId29"/>
    <p:sldId id="295" r:id="rId30"/>
    <p:sldId id="296" r:id="rId31"/>
    <p:sldId id="280" r:id="rId32"/>
    <p:sldId id="282" r:id="rId33"/>
    <p:sldId id="283" r:id="rId34"/>
    <p:sldId id="284" r:id="rId35"/>
    <p:sldId id="285" r:id="rId36"/>
    <p:sldId id="286" r:id="rId37"/>
    <p:sldId id="304" r:id="rId38"/>
    <p:sldId id="287" r:id="rId39"/>
    <p:sldId id="297" r:id="rId40"/>
    <p:sldId id="272" r:id="rId41"/>
    <p:sldId id="273" r:id="rId42"/>
    <p:sldId id="290" r:id="rId4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4200"/>
    <a:srgbClr val="F1EEED"/>
    <a:srgbClr val="617B31"/>
    <a:srgbClr val="A9C773"/>
    <a:srgbClr val="A3BFBE"/>
    <a:srgbClr val="75857C"/>
    <a:srgbClr val="306475"/>
    <a:srgbClr val="697068"/>
    <a:srgbClr val="1D3078"/>
    <a:srgbClr val="6541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6" autoAdjust="0"/>
    <p:restoredTop sz="92792" autoAdjust="0"/>
  </p:normalViewPr>
  <p:slideViewPr>
    <p:cSldViewPr snapToGrid="0">
      <p:cViewPr varScale="1">
        <p:scale>
          <a:sx n="99" d="100"/>
          <a:sy n="99" d="100"/>
        </p:scale>
        <p:origin x="66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E77BB-8389-4B7A-BBC1-7F6A23F7773D}" type="datetimeFigureOut">
              <a:rPr lang="es-ES" smtClean="0"/>
              <a:t>19/04/2026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5BD9C-F554-4B5B-BBA0-70FA291E9F46}" type="slidenum">
              <a:rPr lang="es-ES" smtClean="0"/>
              <a:t>‹Nº›</a:t>
            </a:fld>
            <a:endParaRPr lang="es-ES"/>
          </a:p>
        </p:txBody>
      </p:sp>
    </p:spTree>
    <p:extLst>
      <p:ext uri="{BB962C8B-B14F-4D97-AF65-F5344CB8AC3E}">
        <p14:creationId xmlns:p14="http://schemas.microsoft.com/office/powerpoint/2010/main" val="64918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5505BD9C-F554-4B5B-BBA0-70FA291E9F46}" type="slidenum">
              <a:rPr lang="es-ES" smtClean="0"/>
              <a:t>1</a:t>
            </a:fld>
            <a:endParaRPr lang="es-ES"/>
          </a:p>
        </p:txBody>
      </p:sp>
    </p:spTree>
    <p:extLst>
      <p:ext uri="{BB962C8B-B14F-4D97-AF65-F5344CB8AC3E}">
        <p14:creationId xmlns:p14="http://schemas.microsoft.com/office/powerpoint/2010/main" val="3101042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lv-LV" dirty="0"/>
              <a:t>Es noraidu pasaulīgās godības un slavu un izvēlos būt daļa no Dieva tautas.</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11</a:t>
            </a:fld>
            <a:endParaRPr lang="es-ES"/>
          </a:p>
        </p:txBody>
      </p:sp>
    </p:spTree>
    <p:extLst>
      <p:ext uri="{BB962C8B-B14F-4D97-AF65-F5344CB8AC3E}">
        <p14:creationId xmlns:p14="http://schemas.microsoft.com/office/powerpoint/2010/main" val="2693017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E120C-5EA4-C01D-A9C5-D0F2DFB1423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137FE33-63D4-51F4-09A0-484F1F1E2E6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7CF0265-EFB2-2AE9-B2DE-0E34D875FD37}"/>
              </a:ext>
            </a:extLst>
          </p:cNvPr>
          <p:cNvSpPr>
            <a:spLocks noGrp="1"/>
          </p:cNvSpPr>
          <p:nvPr>
            <p:ph type="body" idx="1"/>
          </p:nvPr>
        </p:nvSpPr>
        <p:spPr/>
        <p:txBody>
          <a:bodyPr/>
          <a:lstStyle/>
          <a:p>
            <a:r>
              <a:rPr lang="lv-LV" dirty="0"/>
              <a:t>Es pieņemu Dieva sagatavoto Aizvietojošo upuri.</a:t>
            </a:r>
            <a:endParaRPr lang="es-ES" dirty="0"/>
          </a:p>
        </p:txBody>
      </p:sp>
      <p:sp>
        <p:nvSpPr>
          <p:cNvPr id="4" name="Marcador de número de diapositiva 3">
            <a:extLst>
              <a:ext uri="{FF2B5EF4-FFF2-40B4-BE49-F238E27FC236}">
                <a16:creationId xmlns:a16="http://schemas.microsoft.com/office/drawing/2014/main" id="{F251F142-C128-5B09-8C5E-66FC1A996EB9}"/>
              </a:ext>
            </a:extLst>
          </p:cNvPr>
          <p:cNvSpPr>
            <a:spLocks noGrp="1"/>
          </p:cNvSpPr>
          <p:nvPr>
            <p:ph type="sldNum" sz="quarter" idx="5"/>
          </p:nvPr>
        </p:nvSpPr>
        <p:spPr/>
        <p:txBody>
          <a:bodyPr/>
          <a:lstStyle/>
          <a:p>
            <a:fld id="{5505BD9C-F554-4B5B-BBA0-70FA291E9F46}" type="slidenum">
              <a:rPr lang="es-ES" smtClean="0"/>
              <a:t>12</a:t>
            </a:fld>
            <a:endParaRPr lang="es-ES"/>
          </a:p>
        </p:txBody>
      </p:sp>
    </p:spTree>
    <p:extLst>
      <p:ext uri="{BB962C8B-B14F-4D97-AF65-F5344CB8AC3E}">
        <p14:creationId xmlns:p14="http://schemas.microsoft.com/office/powerpoint/2010/main" val="3690333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A2046-AC13-28A8-0335-25BC6E051CC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A209CA2-CB37-C516-57B5-4E65B4304BA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8656E0A-BCE3-F2FD-0808-D5362C93397F}"/>
              </a:ext>
            </a:extLst>
          </p:cNvPr>
          <p:cNvSpPr>
            <a:spLocks noGrp="1"/>
          </p:cNvSpPr>
          <p:nvPr>
            <p:ph type="body" idx="1"/>
          </p:nvPr>
        </p:nvSpPr>
        <p:spPr/>
        <p:txBody>
          <a:bodyPr/>
          <a:lstStyle/>
          <a:p>
            <a:r>
              <a:rPr lang="lv-LV" dirty="0"/>
              <a:t>Es virzos uz priekšu vajāšanu laikā, zinot, ka Dievs galu galā iznīcinās ļaunumu.</a:t>
            </a:r>
            <a:endParaRPr lang="es-ES" dirty="0"/>
          </a:p>
        </p:txBody>
      </p:sp>
      <p:sp>
        <p:nvSpPr>
          <p:cNvPr id="4" name="Marcador de número de diapositiva 3">
            <a:extLst>
              <a:ext uri="{FF2B5EF4-FFF2-40B4-BE49-F238E27FC236}">
                <a16:creationId xmlns:a16="http://schemas.microsoft.com/office/drawing/2014/main" id="{6C29A54A-BA71-9307-D355-31F70245B920}"/>
              </a:ext>
            </a:extLst>
          </p:cNvPr>
          <p:cNvSpPr>
            <a:spLocks noGrp="1"/>
          </p:cNvSpPr>
          <p:nvPr>
            <p:ph type="sldNum" sz="quarter" idx="5"/>
          </p:nvPr>
        </p:nvSpPr>
        <p:spPr/>
        <p:txBody>
          <a:bodyPr/>
          <a:lstStyle/>
          <a:p>
            <a:fld id="{5505BD9C-F554-4B5B-BBA0-70FA291E9F46}" type="slidenum">
              <a:rPr lang="es-ES" smtClean="0"/>
              <a:t>13</a:t>
            </a:fld>
            <a:endParaRPr lang="es-ES"/>
          </a:p>
        </p:txBody>
      </p:sp>
    </p:spTree>
    <p:extLst>
      <p:ext uri="{BB962C8B-B14F-4D97-AF65-F5344CB8AC3E}">
        <p14:creationId xmlns:p14="http://schemas.microsoft.com/office/powerpoint/2010/main" val="1122486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lv-LV" sz="1200" b="0" dirty="0">
                <a:solidFill>
                  <a:schemeClr val="bg1"/>
                </a:solidFill>
                <a:effectLst/>
              </a:rPr>
              <a:t>Es daru to, ko Dievs man pavēl, zinot, ka Dievs paveiks Savu daļu.</a:t>
            </a:r>
            <a:endParaRPr lang="es-ES" sz="1200" b="0" dirty="0">
              <a:solidFill>
                <a:schemeClr val="bg1"/>
              </a:solidFill>
              <a:effectLst/>
            </a:endParaRP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14</a:t>
            </a:fld>
            <a:endParaRPr lang="es-ES"/>
          </a:p>
        </p:txBody>
      </p:sp>
    </p:spTree>
    <p:extLst>
      <p:ext uri="{BB962C8B-B14F-4D97-AF65-F5344CB8AC3E}">
        <p14:creationId xmlns:p14="http://schemas.microsoft.com/office/powerpoint/2010/main" val="475627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 </a:t>
            </a:r>
            <a:r>
              <a:rPr lang="es-ES" dirty="0" err="1"/>
              <a:t>labi</a:t>
            </a:r>
            <a:r>
              <a:rPr lang="es-ES" dirty="0"/>
              <a:t> </a:t>
            </a:r>
            <a:r>
              <a:rPr lang="es-ES" dirty="0" err="1"/>
              <a:t>izturos</a:t>
            </a:r>
            <a:r>
              <a:rPr lang="es-ES" dirty="0"/>
              <a:t> </a:t>
            </a:r>
            <a:r>
              <a:rPr lang="es-ES" dirty="0" err="1"/>
              <a:t>pret</a:t>
            </a:r>
            <a:r>
              <a:rPr lang="es-ES" dirty="0"/>
              <a:t> </a:t>
            </a:r>
            <a:r>
              <a:rPr lang="es-ES" dirty="0" err="1"/>
              <a:t>Dieva</a:t>
            </a:r>
            <a:r>
              <a:rPr lang="es-ES" dirty="0"/>
              <a:t> </a:t>
            </a:r>
            <a:r>
              <a:rPr lang="es-ES" dirty="0" err="1"/>
              <a:t>vēstnešiem</a:t>
            </a:r>
            <a:r>
              <a:rPr lang="lv-LV" dirty="0"/>
              <a:t>.</a:t>
            </a:r>
            <a:endParaRPr lang="es-ES" dirty="0"/>
          </a:p>
        </p:txBody>
      </p:sp>
      <p:sp>
        <p:nvSpPr>
          <p:cNvPr id="4" name="Marcador de número de diapositiva 3"/>
          <p:cNvSpPr>
            <a:spLocks noGrp="1"/>
          </p:cNvSpPr>
          <p:nvPr>
            <p:ph type="sldNum" sz="quarter" idx="5"/>
          </p:nvPr>
        </p:nvSpPr>
        <p:spPr/>
        <p:txBody>
          <a:bodyPr/>
          <a:lstStyle/>
          <a:p>
            <a:fld id="{5505BD9C-F554-4B5B-BBA0-70FA291E9F46}" type="slidenum">
              <a:rPr lang="es-ES" smtClean="0"/>
              <a:t>15</a:t>
            </a:fld>
            <a:endParaRPr lang="es-ES"/>
          </a:p>
        </p:txBody>
      </p:sp>
    </p:spTree>
    <p:extLst>
      <p:ext uri="{BB962C8B-B14F-4D97-AF65-F5344CB8AC3E}">
        <p14:creationId xmlns:p14="http://schemas.microsoft.com/office/powerpoint/2010/main" val="629980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 visu </a:t>
            </a:r>
            <a:r>
              <a:rPr lang="es-ES" dirty="0" err="1"/>
              <a:t>risinu</a:t>
            </a:r>
            <a:r>
              <a:rPr lang="es-ES" dirty="0"/>
              <a:t> </a:t>
            </a:r>
            <a:r>
              <a:rPr lang="es-ES" dirty="0" err="1"/>
              <a:t>kopā</a:t>
            </a:r>
            <a:r>
              <a:rPr lang="es-ES" dirty="0"/>
              <a:t> </a:t>
            </a:r>
            <a:r>
              <a:rPr lang="es-ES" dirty="0" err="1"/>
              <a:t>ar</a:t>
            </a:r>
            <a:r>
              <a:rPr lang="es-ES" dirty="0"/>
              <a:t> </a:t>
            </a:r>
            <a:r>
              <a:rPr lang="es-ES" dirty="0" err="1"/>
              <a:t>Dievu</a:t>
            </a:r>
            <a:r>
              <a:rPr lang="es-ES" dirty="0"/>
              <a:t> un </a:t>
            </a:r>
            <a:r>
              <a:rPr lang="es-ES" dirty="0" err="1"/>
              <a:t>izmantoju</a:t>
            </a:r>
            <a:r>
              <a:rPr lang="es-ES" dirty="0"/>
              <a:t> </a:t>
            </a:r>
            <a:r>
              <a:rPr lang="lv-LV" dirty="0"/>
              <a:t>Viņa</a:t>
            </a:r>
            <a:r>
              <a:rPr lang="es-ES" dirty="0"/>
              <a:t> </a:t>
            </a:r>
            <a:r>
              <a:rPr lang="lv-LV" dirty="0"/>
              <a:t>p</a:t>
            </a:r>
            <a:r>
              <a:rPr lang="es-ES" dirty="0"/>
              <a:t>a</a:t>
            </a:r>
            <a:r>
              <a:rPr lang="lv-LV"/>
              <a:t>domu.</a:t>
            </a:r>
            <a:endParaRPr lang="es-ES" dirty="0"/>
          </a:p>
        </p:txBody>
      </p:sp>
      <p:sp>
        <p:nvSpPr>
          <p:cNvPr id="4" name="Marcador de número de diapositiva 3"/>
          <p:cNvSpPr>
            <a:spLocks noGrp="1"/>
          </p:cNvSpPr>
          <p:nvPr>
            <p:ph type="sldNum" sz="quarter" idx="5"/>
          </p:nvPr>
        </p:nvSpPr>
        <p:spPr/>
        <p:txBody>
          <a:bodyPr/>
          <a:lstStyle/>
          <a:p>
            <a:fld id="{5505BD9C-F554-4B5B-BBA0-70FA291E9F46}" type="slidenum">
              <a:rPr lang="es-ES" smtClean="0"/>
              <a:t>16</a:t>
            </a:fld>
            <a:endParaRPr lang="es-ES"/>
          </a:p>
        </p:txBody>
      </p:sp>
    </p:spTree>
    <p:extLst>
      <p:ext uri="{BB962C8B-B14F-4D97-AF65-F5344CB8AC3E}">
        <p14:creationId xmlns:p14="http://schemas.microsoft.com/office/powerpoint/2010/main" val="3548409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lv-LV" dirty="0"/>
              <a:t>Es uzvaru cīņās, neatkarīgi no tā,cik liels vai spēcīgs ir mans ienaidnieks.</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17</a:t>
            </a:fld>
            <a:endParaRPr lang="es-ES"/>
          </a:p>
        </p:txBody>
      </p:sp>
    </p:spTree>
    <p:extLst>
      <p:ext uri="{BB962C8B-B14F-4D97-AF65-F5344CB8AC3E}">
        <p14:creationId xmlns:p14="http://schemas.microsoft.com/office/powerpoint/2010/main" val="3110589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05BD9C-F554-4B5B-BBA0-70FA291E9F46}" type="slidenum">
              <a:rPr lang="es-ES" smtClean="0"/>
              <a:t>18</a:t>
            </a:fld>
            <a:endParaRPr lang="es-ES"/>
          </a:p>
        </p:txBody>
      </p:sp>
    </p:spTree>
    <p:extLst>
      <p:ext uri="{BB962C8B-B14F-4D97-AF65-F5344CB8AC3E}">
        <p14:creationId xmlns:p14="http://schemas.microsoft.com/office/powerpoint/2010/main" val="3755882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Derroto al enemigo confiando en Dios y con lo que se hacer.</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20</a:t>
            </a:fld>
            <a:endParaRPr lang="es-ES"/>
          </a:p>
        </p:txBody>
      </p:sp>
    </p:spTree>
    <p:extLst>
      <p:ext uri="{BB962C8B-B14F-4D97-AF65-F5344CB8AC3E}">
        <p14:creationId xmlns:p14="http://schemas.microsoft.com/office/powerpoint/2010/main" val="1219376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Sigo mi andar sabiendo que “hasta aquí me ha ayudado Dios”.</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21</a:t>
            </a:fld>
            <a:endParaRPr lang="es-ES"/>
          </a:p>
        </p:txBody>
      </p:sp>
    </p:spTree>
    <p:extLst>
      <p:ext uri="{BB962C8B-B14F-4D97-AF65-F5344CB8AC3E}">
        <p14:creationId xmlns:p14="http://schemas.microsoft.com/office/powerpoint/2010/main" val="149148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Creó que Dios creó el universo y lo sustenta.</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3</a:t>
            </a:fld>
            <a:endParaRPr lang="es-ES"/>
          </a:p>
        </p:txBody>
      </p:sp>
    </p:spTree>
    <p:extLst>
      <p:ext uri="{BB962C8B-B14F-4D97-AF65-F5344CB8AC3E}">
        <p14:creationId xmlns:p14="http://schemas.microsoft.com/office/powerpoint/2010/main" val="1398939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Llevaré el mensaje de Dios aún en medio de dificultades</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22</a:t>
            </a:fld>
            <a:endParaRPr lang="es-ES"/>
          </a:p>
        </p:txBody>
      </p:sp>
    </p:spTree>
    <p:extLst>
      <p:ext uri="{BB962C8B-B14F-4D97-AF65-F5344CB8AC3E}">
        <p14:creationId xmlns:p14="http://schemas.microsoft.com/office/powerpoint/2010/main" val="3029703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05BD9C-F554-4B5B-BBA0-70FA291E9F46}" type="slidenum">
              <a:rPr lang="es-ES" smtClean="0"/>
              <a:t>23</a:t>
            </a:fld>
            <a:endParaRPr lang="es-ES"/>
          </a:p>
        </p:txBody>
      </p:sp>
    </p:spTree>
    <p:extLst>
      <p:ext uri="{BB962C8B-B14F-4D97-AF65-F5344CB8AC3E}">
        <p14:creationId xmlns:p14="http://schemas.microsoft.com/office/powerpoint/2010/main" val="1505045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Confío en la sabiduría que Dios le había dado.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24</a:t>
            </a:fld>
            <a:endParaRPr lang="es-ES"/>
          </a:p>
        </p:txBody>
      </p:sp>
    </p:spTree>
    <p:extLst>
      <p:ext uri="{BB962C8B-B14F-4D97-AF65-F5344CB8AC3E}">
        <p14:creationId xmlns:p14="http://schemas.microsoft.com/office/powerpoint/2010/main" val="4049826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05BD9C-F554-4B5B-BBA0-70FA291E9F46}" type="slidenum">
              <a:rPr lang="es-ES" smtClean="0"/>
              <a:t>37</a:t>
            </a:fld>
            <a:endParaRPr lang="es-ES"/>
          </a:p>
        </p:txBody>
      </p:sp>
    </p:spTree>
    <p:extLst>
      <p:ext uri="{BB962C8B-B14F-4D97-AF65-F5344CB8AC3E}">
        <p14:creationId xmlns:p14="http://schemas.microsoft.com/office/powerpoint/2010/main" val="61422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Obedezco, obedezco, obedezco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4</a:t>
            </a:fld>
            <a:endParaRPr lang="es-ES"/>
          </a:p>
        </p:txBody>
      </p:sp>
    </p:spTree>
    <p:extLst>
      <p:ext uri="{BB962C8B-B14F-4D97-AF65-F5344CB8AC3E}">
        <p14:creationId xmlns:p14="http://schemas.microsoft.com/office/powerpoint/2010/main" val="1776908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lnSpc>
                <a:spcPts val="2000"/>
              </a:lnSpc>
            </a:pPr>
            <a:r>
              <a:rPr lang="lv-LV" sz="1200" b="0" dirty="0">
                <a:solidFill>
                  <a:schemeClr val="bg1"/>
                </a:solidFill>
                <a:effectLst/>
              </a:rPr>
              <a:t>Mans dzīves mērķis ir iepriecināt Dievu un staigāt kopā ar Viņu</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5</a:t>
            </a:fld>
            <a:endParaRPr lang="es-ES"/>
          </a:p>
        </p:txBody>
      </p:sp>
    </p:spTree>
    <p:extLst>
      <p:ext uri="{BB962C8B-B14F-4D97-AF65-F5344CB8AC3E}">
        <p14:creationId xmlns:p14="http://schemas.microsoft.com/office/powerpoint/2010/main" val="292286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lv-LV" dirty="0"/>
              <a:t>Lai arī kaut kas šķistu neiespējams, ja Dievs ir teicis, ka tas notiks, es tam ticu</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6</a:t>
            </a:fld>
            <a:endParaRPr lang="es-ES"/>
          </a:p>
        </p:txBody>
      </p:sp>
    </p:spTree>
    <p:extLst>
      <p:ext uri="{BB962C8B-B14F-4D97-AF65-F5344CB8AC3E}">
        <p14:creationId xmlns:p14="http://schemas.microsoft.com/office/powerpoint/2010/main" val="4199071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lv-LV" sz="1200" b="0" dirty="0">
                <a:solidFill>
                  <a:schemeClr val="bg1"/>
                </a:solidFill>
                <a:effectLst>
                  <a:outerShdw blurRad="38100" dist="38100" dir="2700000" algn="tl">
                    <a:srgbClr val="000000">
                      <a:alpha val="43137"/>
                    </a:srgbClr>
                  </a:outerShdw>
                </a:effectLst>
              </a:rPr>
              <a:t>Es neraugos uz tagadni, bet gan uz to brīnišķīgo nākotni, ko Dievs man gatavo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7</a:t>
            </a:fld>
            <a:endParaRPr lang="es-ES"/>
          </a:p>
        </p:txBody>
      </p:sp>
    </p:spTree>
    <p:extLst>
      <p:ext uri="{BB962C8B-B14F-4D97-AF65-F5344CB8AC3E}">
        <p14:creationId xmlns:p14="http://schemas.microsoft.com/office/powerpoint/2010/main" val="328060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Creo en sus promesas por más que tarden en cumplirse</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8</a:t>
            </a:fld>
            <a:endParaRPr lang="es-ES"/>
          </a:p>
        </p:txBody>
      </p:sp>
    </p:spTree>
    <p:extLst>
      <p:ext uri="{BB962C8B-B14F-4D97-AF65-F5344CB8AC3E}">
        <p14:creationId xmlns:p14="http://schemas.microsoft.com/office/powerpoint/2010/main" val="2456617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tabLst>
                <a:tab pos="808038" algn="l"/>
              </a:tabLst>
            </a:pPr>
            <a:r>
              <a:rPr lang="lv-LV" sz="1200" b="0" dirty="0">
                <a:solidFill>
                  <a:schemeClr val="bg1"/>
                </a:solidFill>
                <a:effectLst>
                  <a:glow rad="101600">
                    <a:srgbClr val="8E4716"/>
                  </a:glow>
                </a:effectLst>
              </a:rPr>
              <a:t>Es slavēju Dievu un svētīju viņus pat tad, kad esmu uz nāves sliekšņa.</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9</a:t>
            </a:fld>
            <a:endParaRPr lang="es-ES"/>
          </a:p>
        </p:txBody>
      </p:sp>
    </p:spTree>
    <p:extLst>
      <p:ext uri="{BB962C8B-B14F-4D97-AF65-F5344CB8AC3E}">
        <p14:creationId xmlns:p14="http://schemas.microsoft.com/office/powerpoint/2010/main" val="2459395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lv-LV" noProof="0" dirty="0"/>
              <a:t>Es ticu, ka Dieva Vārdi piepildīsies</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10</a:t>
            </a:fld>
            <a:endParaRPr lang="es-ES"/>
          </a:p>
        </p:txBody>
      </p:sp>
    </p:spTree>
    <p:extLst>
      <p:ext uri="{BB962C8B-B14F-4D97-AF65-F5344CB8AC3E}">
        <p14:creationId xmlns:p14="http://schemas.microsoft.com/office/powerpoint/2010/main" val="1665877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165C99-2699-6C6C-CAC3-21B9578198F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860E1F1-EAD7-62F5-C2AC-9FA24F824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75B695C-FD74-5EBF-EE0B-6282B5781636}"/>
              </a:ext>
            </a:extLst>
          </p:cNvPr>
          <p:cNvSpPr>
            <a:spLocks noGrp="1"/>
          </p:cNvSpPr>
          <p:nvPr>
            <p:ph type="dt" sz="half" idx="10"/>
          </p:nvPr>
        </p:nvSpPr>
        <p:spPr/>
        <p:txBody>
          <a:bodyPr/>
          <a:lstStyle/>
          <a:p>
            <a:fld id="{32282B86-D48B-4989-B575-816C8A2A8DED}" type="datetimeFigureOut">
              <a:rPr lang="es-ES" smtClean="0"/>
              <a:t>19/04/2026</a:t>
            </a:fld>
            <a:endParaRPr lang="es-ES"/>
          </a:p>
        </p:txBody>
      </p:sp>
      <p:sp>
        <p:nvSpPr>
          <p:cNvPr id="5" name="Marcador de pie de página 4">
            <a:extLst>
              <a:ext uri="{FF2B5EF4-FFF2-40B4-BE49-F238E27FC236}">
                <a16:creationId xmlns:a16="http://schemas.microsoft.com/office/drawing/2014/main" id="{C2F21CCB-8B88-0E5A-4033-751A4AE978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453507-D3C5-2666-E69C-FAF1B65BECF8}"/>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248927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932F7E-BDE6-D4A9-8FB1-66E32E1D3C9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52779B-EA0C-1C2F-0D1A-8B16B94E05A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16B2709-BE59-98C5-58F1-D4F8F2EA9ED8}"/>
              </a:ext>
            </a:extLst>
          </p:cNvPr>
          <p:cNvSpPr>
            <a:spLocks noGrp="1"/>
          </p:cNvSpPr>
          <p:nvPr>
            <p:ph type="dt" sz="half" idx="10"/>
          </p:nvPr>
        </p:nvSpPr>
        <p:spPr/>
        <p:txBody>
          <a:bodyPr/>
          <a:lstStyle/>
          <a:p>
            <a:fld id="{32282B86-D48B-4989-B575-816C8A2A8DED}" type="datetimeFigureOut">
              <a:rPr lang="es-ES" smtClean="0"/>
              <a:t>19/04/2026</a:t>
            </a:fld>
            <a:endParaRPr lang="es-ES"/>
          </a:p>
        </p:txBody>
      </p:sp>
      <p:sp>
        <p:nvSpPr>
          <p:cNvPr id="5" name="Marcador de pie de página 4">
            <a:extLst>
              <a:ext uri="{FF2B5EF4-FFF2-40B4-BE49-F238E27FC236}">
                <a16:creationId xmlns:a16="http://schemas.microsoft.com/office/drawing/2014/main" id="{D7943F90-648E-5E6A-8285-71D8702EA2C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371366-667D-397E-5A66-F50359411A28}"/>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371402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6F336D6-9400-81D5-4C23-72738BAF553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ADD0B8B-A6BE-4C36-B2ED-87FA7787767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3DA6027-D004-A02D-2D7A-462D058EBF98}"/>
              </a:ext>
            </a:extLst>
          </p:cNvPr>
          <p:cNvSpPr>
            <a:spLocks noGrp="1"/>
          </p:cNvSpPr>
          <p:nvPr>
            <p:ph type="dt" sz="half" idx="10"/>
          </p:nvPr>
        </p:nvSpPr>
        <p:spPr/>
        <p:txBody>
          <a:bodyPr/>
          <a:lstStyle/>
          <a:p>
            <a:fld id="{32282B86-D48B-4989-B575-816C8A2A8DED}" type="datetimeFigureOut">
              <a:rPr lang="es-ES" smtClean="0"/>
              <a:t>19/04/2026</a:t>
            </a:fld>
            <a:endParaRPr lang="es-ES"/>
          </a:p>
        </p:txBody>
      </p:sp>
      <p:sp>
        <p:nvSpPr>
          <p:cNvPr id="5" name="Marcador de pie de página 4">
            <a:extLst>
              <a:ext uri="{FF2B5EF4-FFF2-40B4-BE49-F238E27FC236}">
                <a16:creationId xmlns:a16="http://schemas.microsoft.com/office/drawing/2014/main" id="{AFEEBC81-0623-3EF4-2980-9F5D2A7E97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42EB46D-A1B0-DC9D-57FB-12A336F5DB5C}"/>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634026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8EE00A-7881-5CB5-D83F-33653C2E7EA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924C5AC-DC40-977A-DE03-5B6B6A0B026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8F8D0F5-01A3-52C9-340D-ADA9A2BCD13A}"/>
              </a:ext>
            </a:extLst>
          </p:cNvPr>
          <p:cNvSpPr>
            <a:spLocks noGrp="1"/>
          </p:cNvSpPr>
          <p:nvPr>
            <p:ph type="dt" sz="half" idx="10"/>
          </p:nvPr>
        </p:nvSpPr>
        <p:spPr/>
        <p:txBody>
          <a:bodyPr/>
          <a:lstStyle/>
          <a:p>
            <a:fld id="{32282B86-D48B-4989-B575-816C8A2A8DED}" type="datetimeFigureOut">
              <a:rPr lang="es-ES" smtClean="0"/>
              <a:t>19/04/2026</a:t>
            </a:fld>
            <a:endParaRPr lang="es-ES"/>
          </a:p>
        </p:txBody>
      </p:sp>
      <p:sp>
        <p:nvSpPr>
          <p:cNvPr id="5" name="Marcador de pie de página 4">
            <a:extLst>
              <a:ext uri="{FF2B5EF4-FFF2-40B4-BE49-F238E27FC236}">
                <a16:creationId xmlns:a16="http://schemas.microsoft.com/office/drawing/2014/main" id="{75A7BD50-0795-6B73-475A-E498351DE7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C5902E-4DFE-1661-EEDE-BD269C75577A}"/>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3138039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1ADC28-95A0-A6B6-7602-79FB94E5E1B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80C057-608C-A5E1-6378-A5BE98CE35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32DDAB6-83D2-5437-433E-BDC11D9F08EB}"/>
              </a:ext>
            </a:extLst>
          </p:cNvPr>
          <p:cNvSpPr>
            <a:spLocks noGrp="1"/>
          </p:cNvSpPr>
          <p:nvPr>
            <p:ph type="dt" sz="half" idx="10"/>
          </p:nvPr>
        </p:nvSpPr>
        <p:spPr/>
        <p:txBody>
          <a:bodyPr/>
          <a:lstStyle/>
          <a:p>
            <a:fld id="{32282B86-D48B-4989-B575-816C8A2A8DED}" type="datetimeFigureOut">
              <a:rPr lang="es-ES" smtClean="0"/>
              <a:t>19/04/2026</a:t>
            </a:fld>
            <a:endParaRPr lang="es-ES"/>
          </a:p>
        </p:txBody>
      </p:sp>
      <p:sp>
        <p:nvSpPr>
          <p:cNvPr id="5" name="Marcador de pie de página 4">
            <a:extLst>
              <a:ext uri="{FF2B5EF4-FFF2-40B4-BE49-F238E27FC236}">
                <a16:creationId xmlns:a16="http://schemas.microsoft.com/office/drawing/2014/main" id="{D070CD71-C5A5-DE39-175E-DD78239ECB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050BA2-6B23-E46F-164A-E3122752CBC6}"/>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979496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6256A5-266E-A36E-6D99-A0CE3C6A09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C8F0C82-2FCF-6ECD-05DA-DC6AAEB8467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7D59BD1-07E8-B87E-0131-FD06EBA7450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B47E4AB-7BA6-9202-D4E5-CBB93A62BF88}"/>
              </a:ext>
            </a:extLst>
          </p:cNvPr>
          <p:cNvSpPr>
            <a:spLocks noGrp="1"/>
          </p:cNvSpPr>
          <p:nvPr>
            <p:ph type="dt" sz="half" idx="10"/>
          </p:nvPr>
        </p:nvSpPr>
        <p:spPr/>
        <p:txBody>
          <a:bodyPr/>
          <a:lstStyle/>
          <a:p>
            <a:fld id="{32282B86-D48B-4989-B575-816C8A2A8DED}" type="datetimeFigureOut">
              <a:rPr lang="es-ES" smtClean="0"/>
              <a:t>19/04/2026</a:t>
            </a:fld>
            <a:endParaRPr lang="es-ES"/>
          </a:p>
        </p:txBody>
      </p:sp>
      <p:sp>
        <p:nvSpPr>
          <p:cNvPr id="6" name="Marcador de pie de página 5">
            <a:extLst>
              <a:ext uri="{FF2B5EF4-FFF2-40B4-BE49-F238E27FC236}">
                <a16:creationId xmlns:a16="http://schemas.microsoft.com/office/drawing/2014/main" id="{910011DB-CF48-9C85-1DA9-316E4AB204A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C360AF-FD10-5752-1716-DD0C265F2792}"/>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190983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9A9C6-2B91-8A45-A6B9-799E74FD8AA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1D2C59A-E23B-F003-D35D-AAAC7E33B4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623A527-0624-BB74-044E-5A730AA8FE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2E4BC6D-688E-E020-8073-9829A3B603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237DB82-CE1F-B585-6FB2-B142105BE32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7ADE0C1-93A5-CC01-D49A-1F393041659D}"/>
              </a:ext>
            </a:extLst>
          </p:cNvPr>
          <p:cNvSpPr>
            <a:spLocks noGrp="1"/>
          </p:cNvSpPr>
          <p:nvPr>
            <p:ph type="dt" sz="half" idx="10"/>
          </p:nvPr>
        </p:nvSpPr>
        <p:spPr/>
        <p:txBody>
          <a:bodyPr/>
          <a:lstStyle/>
          <a:p>
            <a:fld id="{32282B86-D48B-4989-B575-816C8A2A8DED}" type="datetimeFigureOut">
              <a:rPr lang="es-ES" smtClean="0"/>
              <a:t>19/04/2026</a:t>
            </a:fld>
            <a:endParaRPr lang="es-ES"/>
          </a:p>
        </p:txBody>
      </p:sp>
      <p:sp>
        <p:nvSpPr>
          <p:cNvPr id="8" name="Marcador de pie de página 7">
            <a:extLst>
              <a:ext uri="{FF2B5EF4-FFF2-40B4-BE49-F238E27FC236}">
                <a16:creationId xmlns:a16="http://schemas.microsoft.com/office/drawing/2014/main" id="{20DE2F37-1B62-188B-900A-B0EE14BD955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1F7FA8C-FEE3-CE99-7DA9-8A8D8D0F1261}"/>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2596678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2F230D-C739-EE09-B0D6-406EE8FAB07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32B47FA-0763-9BDB-F977-2B62F9688FFC}"/>
              </a:ext>
            </a:extLst>
          </p:cNvPr>
          <p:cNvSpPr>
            <a:spLocks noGrp="1"/>
          </p:cNvSpPr>
          <p:nvPr>
            <p:ph type="dt" sz="half" idx="10"/>
          </p:nvPr>
        </p:nvSpPr>
        <p:spPr/>
        <p:txBody>
          <a:bodyPr/>
          <a:lstStyle/>
          <a:p>
            <a:fld id="{32282B86-D48B-4989-B575-816C8A2A8DED}" type="datetimeFigureOut">
              <a:rPr lang="es-ES" smtClean="0"/>
              <a:t>19/04/2026</a:t>
            </a:fld>
            <a:endParaRPr lang="es-ES"/>
          </a:p>
        </p:txBody>
      </p:sp>
      <p:sp>
        <p:nvSpPr>
          <p:cNvPr id="4" name="Marcador de pie de página 3">
            <a:extLst>
              <a:ext uri="{FF2B5EF4-FFF2-40B4-BE49-F238E27FC236}">
                <a16:creationId xmlns:a16="http://schemas.microsoft.com/office/drawing/2014/main" id="{0C5E7419-C04B-F7D1-008F-DE1814915E5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6881588-8A4F-53CE-C07D-BB135262E60D}"/>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295214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E3AE8FF-4271-28F6-B3D7-25D471759AA0}"/>
              </a:ext>
            </a:extLst>
          </p:cNvPr>
          <p:cNvSpPr>
            <a:spLocks noGrp="1"/>
          </p:cNvSpPr>
          <p:nvPr>
            <p:ph type="dt" sz="half" idx="10"/>
          </p:nvPr>
        </p:nvSpPr>
        <p:spPr/>
        <p:txBody>
          <a:bodyPr/>
          <a:lstStyle/>
          <a:p>
            <a:fld id="{32282B86-D48B-4989-B575-816C8A2A8DED}" type="datetimeFigureOut">
              <a:rPr lang="es-ES" smtClean="0"/>
              <a:t>19/04/2026</a:t>
            </a:fld>
            <a:endParaRPr lang="es-ES"/>
          </a:p>
        </p:txBody>
      </p:sp>
      <p:sp>
        <p:nvSpPr>
          <p:cNvPr id="3" name="Marcador de pie de página 2">
            <a:extLst>
              <a:ext uri="{FF2B5EF4-FFF2-40B4-BE49-F238E27FC236}">
                <a16:creationId xmlns:a16="http://schemas.microsoft.com/office/drawing/2014/main" id="{EAF2DD5D-BA92-C140-5A94-B916CE3F886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22FFDD-F9E4-BAB9-FE35-14457D2B0AD7}"/>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23139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84A782-405E-E928-F1CA-D99091CCA1B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249E00E-C952-7BAC-B5A6-70C8AF8CFF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CE06EAE-C107-C9C4-3A79-9CB2D9AC09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6D206DF-2F79-79E5-CA3E-F1E687ACED8A}"/>
              </a:ext>
            </a:extLst>
          </p:cNvPr>
          <p:cNvSpPr>
            <a:spLocks noGrp="1"/>
          </p:cNvSpPr>
          <p:nvPr>
            <p:ph type="dt" sz="half" idx="10"/>
          </p:nvPr>
        </p:nvSpPr>
        <p:spPr/>
        <p:txBody>
          <a:bodyPr/>
          <a:lstStyle/>
          <a:p>
            <a:fld id="{32282B86-D48B-4989-B575-816C8A2A8DED}" type="datetimeFigureOut">
              <a:rPr lang="es-ES" smtClean="0"/>
              <a:t>19/04/2026</a:t>
            </a:fld>
            <a:endParaRPr lang="es-ES"/>
          </a:p>
        </p:txBody>
      </p:sp>
      <p:sp>
        <p:nvSpPr>
          <p:cNvPr id="6" name="Marcador de pie de página 5">
            <a:extLst>
              <a:ext uri="{FF2B5EF4-FFF2-40B4-BE49-F238E27FC236}">
                <a16:creationId xmlns:a16="http://schemas.microsoft.com/office/drawing/2014/main" id="{FAAE54D2-D322-5725-0606-DDD166E7209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229A5D-6166-9CF2-777D-17C31247F206}"/>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3828280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AB4C54-43FC-FCD9-75D2-744F44ED00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75EE53A-08E7-4F86-6F85-6BFB13C577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5B2974B-7510-3E11-2A84-B24FFAF41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6359EE3-65BB-CC76-2C08-212FE467BDF8}"/>
              </a:ext>
            </a:extLst>
          </p:cNvPr>
          <p:cNvSpPr>
            <a:spLocks noGrp="1"/>
          </p:cNvSpPr>
          <p:nvPr>
            <p:ph type="dt" sz="half" idx="10"/>
          </p:nvPr>
        </p:nvSpPr>
        <p:spPr/>
        <p:txBody>
          <a:bodyPr/>
          <a:lstStyle/>
          <a:p>
            <a:fld id="{32282B86-D48B-4989-B575-816C8A2A8DED}" type="datetimeFigureOut">
              <a:rPr lang="es-ES" smtClean="0"/>
              <a:t>19/04/2026</a:t>
            </a:fld>
            <a:endParaRPr lang="es-ES"/>
          </a:p>
        </p:txBody>
      </p:sp>
      <p:sp>
        <p:nvSpPr>
          <p:cNvPr id="6" name="Marcador de pie de página 5">
            <a:extLst>
              <a:ext uri="{FF2B5EF4-FFF2-40B4-BE49-F238E27FC236}">
                <a16:creationId xmlns:a16="http://schemas.microsoft.com/office/drawing/2014/main" id="{9F63DAC3-5CD0-DDBE-306D-6C5E68CA446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3F507B-CC64-B871-BBA7-CD6057EC163A}"/>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944843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FD94E18-7DE7-D657-FB61-E32F347CD8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6D7F26B-434E-33FF-5DC8-E38BBEC8DF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518968-A6DE-1F9E-4052-66143A800A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2282B86-D48B-4989-B575-816C8A2A8DED}" type="datetimeFigureOut">
              <a:rPr lang="es-ES" smtClean="0"/>
              <a:t>19/04/2026</a:t>
            </a:fld>
            <a:endParaRPr lang="es-ES"/>
          </a:p>
        </p:txBody>
      </p:sp>
      <p:sp>
        <p:nvSpPr>
          <p:cNvPr id="5" name="Marcador de pie de página 4">
            <a:extLst>
              <a:ext uri="{FF2B5EF4-FFF2-40B4-BE49-F238E27FC236}">
                <a16:creationId xmlns:a16="http://schemas.microsoft.com/office/drawing/2014/main" id="{F9B0325F-2054-AE89-8578-C46EA2371B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6CA9AA5-90B4-D378-4124-29C83E1FF7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8849E4-B6A6-4EE2-A9C2-F76B554E492C}" type="slidenum">
              <a:rPr lang="es-ES" smtClean="0"/>
              <a:t>‹Nº›</a:t>
            </a:fld>
            <a:endParaRPr lang="es-ES"/>
          </a:p>
        </p:txBody>
      </p:sp>
    </p:spTree>
    <p:extLst>
      <p:ext uri="{BB962C8B-B14F-4D97-AF65-F5344CB8AC3E}">
        <p14:creationId xmlns:p14="http://schemas.microsoft.com/office/powerpoint/2010/main" val="234150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g"/><Relationship Id="rId7"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jpeg"/><Relationship Id="rId5" Type="http://schemas.microsoft.com/office/2007/relationships/hdphoto" Target="../media/hdphoto3.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87.jpg"/></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92.png"/><Relationship Id="rId4" Type="http://schemas.openxmlformats.org/officeDocument/2006/relationships/image" Target="../media/image91.jpg"/></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jpg"/></Relationships>
</file>

<file path=ppt/slides/_rels/slide3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42.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AMS\Pictures\ticiba un uzticib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63"/>
            <a:ext cx="12322099" cy="685946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Un dibujo de un hombre&#10;&#10;El contenido generado por IA puede ser incorrecto.">
            <a:extLst>
              <a:ext uri="{FF2B5EF4-FFF2-40B4-BE49-F238E27FC236}">
                <a16:creationId xmlns:a16="http://schemas.microsoft.com/office/drawing/2014/main" id="{4F14E21F-CFDC-8D9C-354F-6A6B82B0CF58}"/>
              </a:ext>
            </a:extLst>
          </p:cNvPr>
          <p:cNvPicPr>
            <a:picLocks noChangeAspect="1"/>
          </p:cNvPicPr>
          <p:nvPr/>
        </p:nvPicPr>
        <p:blipFill>
          <a:blip r:embed="rId4" cstate="print">
            <a:alphaModFix/>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4966" y="318977"/>
            <a:ext cx="3760768" cy="3759300"/>
          </a:xfrm>
          <a:prstGeom prst="roundRect">
            <a:avLst>
              <a:gd name="adj" fmla="val 16667"/>
            </a:avLst>
          </a:prstGeom>
          <a:ln>
            <a:noFill/>
          </a:ln>
          <a:effectLst>
            <a:outerShdw dist="38100" dir="2700000" algn="tl" rotWithShape="0">
              <a:srgbClr val="000000">
                <a:alpha val="86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Un hombre con un plátano en la mano&#10;&#10;El contenido generado por IA puede ser incorrecto.">
            <a:extLst>
              <a:ext uri="{FF2B5EF4-FFF2-40B4-BE49-F238E27FC236}">
                <a16:creationId xmlns:a16="http://schemas.microsoft.com/office/drawing/2014/main" id="{4D092F5D-1283-C472-01BD-FBE7DD2235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8131" y="223453"/>
            <a:ext cx="4217428" cy="4493512"/>
          </a:xfrm>
          <a:prstGeom prst="rect">
            <a:avLst/>
          </a:prstGeom>
          <a:effectLst>
            <a:outerShdw dist="25400" dir="2700000" algn="tl" rotWithShape="0">
              <a:prstClr val="black"/>
            </a:outerShdw>
          </a:effectLst>
        </p:spPr>
      </p:pic>
      <p:sp>
        <p:nvSpPr>
          <p:cNvPr id="2" name="TextBox 1">
            <a:extLst>
              <a:ext uri="{FF2B5EF4-FFF2-40B4-BE49-F238E27FC236}">
                <a16:creationId xmlns:a16="http://schemas.microsoft.com/office/drawing/2014/main" id="{F00AF61C-AFD7-CB93-A772-DA0E5216ECDB}"/>
              </a:ext>
            </a:extLst>
          </p:cNvPr>
          <p:cNvSpPr txBox="1"/>
          <p:nvPr/>
        </p:nvSpPr>
        <p:spPr>
          <a:xfrm>
            <a:off x="1510234" y="117302"/>
            <a:ext cx="9656957" cy="6463308"/>
          </a:xfrm>
          <a:prstGeom prst="rect">
            <a:avLst/>
          </a:prstGeom>
          <a:noFill/>
        </p:spPr>
        <p:txBody>
          <a:bodyPr wrap="square" rtlCol="0">
            <a:spAutoFit/>
          </a:bodyPr>
          <a:lstStyle/>
          <a:p>
            <a:pPr algn="ctr"/>
            <a:r>
              <a:rPr lang="lv-LV" sz="13800" b="1" dirty="0">
                <a:ln w="22225">
                  <a:solidFill>
                    <a:schemeClr val="accent2"/>
                  </a:solidFill>
                  <a:prstDash val="solid"/>
                </a:ln>
                <a:solidFill>
                  <a:schemeClr val="accent2">
                    <a:lumMod val="40000"/>
                    <a:lumOff val="60000"/>
                  </a:schemeClr>
                </a:solidFill>
                <a:effectLst>
                  <a:outerShdw blurRad="50800" dist="38100" dir="18900000" algn="bl" rotWithShape="0">
                    <a:prstClr val="black">
                      <a:alpha val="40000"/>
                    </a:prstClr>
                  </a:outerShdw>
                </a:effectLst>
                <a:latin typeface="Constantia" panose="02030602050306030303" pitchFamily="18" charset="0"/>
              </a:rPr>
              <a:t>Ticība      </a:t>
            </a:r>
            <a:r>
              <a:rPr lang="lv-LV" sz="13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50800" dist="38100" dir="18900000" algn="bl" rotWithShape="0">
                    <a:prstClr val="black">
                      <a:alpha val="40000"/>
                    </a:prstClr>
                  </a:outerShdw>
                </a:effectLst>
                <a:latin typeface="Constantia" panose="02030602050306030303" pitchFamily="18" charset="0"/>
              </a:rPr>
              <a:t>un</a:t>
            </a:r>
          </a:p>
          <a:p>
            <a:pPr algn="ctr"/>
            <a:r>
              <a:rPr lang="lv-LV" sz="13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38100" dir="18900000" algn="bl" rotWithShape="0">
                    <a:prstClr val="black">
                      <a:alpha val="40000"/>
                    </a:prstClr>
                  </a:outerShdw>
                </a:effectLst>
                <a:latin typeface="Constantia" panose="02030602050306030303" pitchFamily="18" charset="0"/>
              </a:rPr>
              <a:t>Uzticība </a:t>
            </a:r>
          </a:p>
        </p:txBody>
      </p:sp>
    </p:spTree>
    <p:extLst>
      <p:ext uri="{BB962C8B-B14F-4D97-AF65-F5344CB8AC3E}">
        <p14:creationId xmlns:p14="http://schemas.microsoft.com/office/powerpoint/2010/main" val="1084999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20000"/>
          </a:stretch>
        </a:blipFill>
        <a:effectLst/>
      </p:bgPr>
    </p:bg>
    <p:spTree>
      <p:nvGrpSpPr>
        <p:cNvPr id="1" name=""/>
        <p:cNvGrpSpPr/>
        <p:nvPr/>
      </p:nvGrpSpPr>
      <p:grpSpPr>
        <a:xfrm>
          <a:off x="0" y="0"/>
          <a:ext cx="0" cy="0"/>
          <a:chOff x="0" y="0"/>
          <a:chExt cx="0" cy="0"/>
        </a:xfrm>
      </p:grpSpPr>
      <p:pic>
        <p:nvPicPr>
          <p:cNvPr id="10" name="Imagen 9" descr="Imagen que contiene cama&#10;&#10;El contenido generado por IA puede ser incorrecto.">
            <a:extLst>
              <a:ext uri="{FF2B5EF4-FFF2-40B4-BE49-F238E27FC236}">
                <a16:creationId xmlns:a16="http://schemas.microsoft.com/office/drawing/2014/main" id="{C5C26101-55CA-800F-65DC-64E50E5A77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908" y="238085"/>
            <a:ext cx="7416000" cy="6198972"/>
          </a:xfrm>
          <a:prstGeom prst="rect">
            <a:avLst/>
          </a:prstGeom>
        </p:spPr>
      </p:pic>
      <p:sp>
        <p:nvSpPr>
          <p:cNvPr id="2" name="1 Rectángulo">
            <a:extLst>
              <a:ext uri="{FF2B5EF4-FFF2-40B4-BE49-F238E27FC236}">
                <a16:creationId xmlns:a16="http://schemas.microsoft.com/office/drawing/2014/main" id="{7D4ECA0E-EC48-0768-C721-B6D0565A1B6E}"/>
              </a:ext>
            </a:extLst>
          </p:cNvPr>
          <p:cNvSpPr/>
          <p:nvPr/>
        </p:nvSpPr>
        <p:spPr>
          <a:xfrm>
            <a:off x="8040028" y="353013"/>
            <a:ext cx="3777061" cy="6063198"/>
          </a:xfrm>
          <a:prstGeom prst="rect">
            <a:avLst/>
          </a:prstGeom>
        </p:spPr>
        <p:txBody>
          <a:bodyPr wrap="square">
            <a:spAutoFit/>
          </a:bodyPr>
          <a:lstStyle/>
          <a:p>
            <a:r>
              <a:rPr lang="lv-LV" sz="4000" b="1" dirty="0">
                <a:solidFill>
                  <a:prstClr val="black"/>
                </a:solidFill>
                <a:latin typeface="Times New Roman"/>
              </a:rPr>
              <a:t>Ticībā ______, tuvojoties nāvei, pieminēja Israēla bērnu iziešanu no Ēģiptes un deva norādījumus par saviem kauliem. </a:t>
            </a:r>
            <a:r>
              <a:rPr lang="lv-LV" sz="2400" b="1" dirty="0">
                <a:solidFill>
                  <a:prstClr val="black"/>
                </a:solidFill>
                <a:latin typeface="Times New Roman"/>
              </a:rPr>
              <a:t>(22. p.)[1. Mozus 50:25-26]</a:t>
            </a:r>
            <a:endParaRPr lang="lv-LV" sz="3200" b="1" dirty="0">
              <a:solidFill>
                <a:prstClr val="black"/>
              </a:solidFill>
              <a:latin typeface="Times New Roman"/>
            </a:endParaRPr>
          </a:p>
        </p:txBody>
      </p:sp>
      <p:sp>
        <p:nvSpPr>
          <p:cNvPr id="3" name="2 Rectángulo">
            <a:extLst>
              <a:ext uri="{FF2B5EF4-FFF2-40B4-BE49-F238E27FC236}">
                <a16:creationId xmlns:a16="http://schemas.microsoft.com/office/drawing/2014/main" id="{7E5CE6BC-EF59-A26F-3C3D-EE367FC01827}"/>
              </a:ext>
            </a:extLst>
          </p:cNvPr>
          <p:cNvSpPr/>
          <p:nvPr/>
        </p:nvSpPr>
        <p:spPr>
          <a:xfrm>
            <a:off x="9505332" y="353013"/>
            <a:ext cx="1746248" cy="707886"/>
          </a:xfrm>
          <a:prstGeom prst="rect">
            <a:avLst/>
          </a:prstGeom>
        </p:spPr>
        <p:txBody>
          <a:bodyPr wrap="square">
            <a:spAutoFit/>
          </a:bodyPr>
          <a:lstStyle/>
          <a:p>
            <a:pPr algn="ctr"/>
            <a:r>
              <a:rPr lang="es-ES" sz="4000" b="1" dirty="0">
                <a:solidFill>
                  <a:srgbClr val="C00000"/>
                </a:solidFill>
                <a:latin typeface="Times New Roman"/>
              </a:rPr>
              <a:t>J</a:t>
            </a:r>
            <a:r>
              <a:rPr lang="lv-LV" sz="4000" b="1" dirty="0">
                <a:solidFill>
                  <a:srgbClr val="C00000"/>
                </a:solidFill>
                <a:latin typeface="Times New Roman"/>
              </a:rPr>
              <a:t>ēkabs</a:t>
            </a:r>
            <a:endParaRPr lang="es-ES" sz="1600" dirty="0">
              <a:solidFill>
                <a:srgbClr val="C00000"/>
              </a:solidFill>
              <a:latin typeface="Times New Roman"/>
            </a:endParaRPr>
          </a:p>
        </p:txBody>
      </p:sp>
      <p:cxnSp>
        <p:nvCxnSpPr>
          <p:cNvPr id="5" name="Conector recto 4">
            <a:extLst>
              <a:ext uri="{FF2B5EF4-FFF2-40B4-BE49-F238E27FC236}">
                <a16:creationId xmlns:a16="http://schemas.microsoft.com/office/drawing/2014/main" id="{674760C8-F0D8-F95C-7F06-7EE18A86F035}"/>
              </a:ext>
            </a:extLst>
          </p:cNvPr>
          <p:cNvCxnSpPr/>
          <p:nvPr/>
        </p:nvCxnSpPr>
        <p:spPr>
          <a:xfrm>
            <a:off x="7825664" y="209057"/>
            <a:ext cx="0" cy="6228000"/>
          </a:xfrm>
          <a:prstGeom prst="line">
            <a:avLst/>
          </a:prstGeom>
          <a:ln w="57150">
            <a:gradFill>
              <a:gsLst>
                <a:gs pos="0">
                  <a:srgbClr val="7E1098"/>
                </a:gs>
                <a:gs pos="100000">
                  <a:srgbClr val="EB8BC5"/>
                </a:gs>
              </a:gsLst>
              <a:lin ang="5400000" scaled="1"/>
            </a:gradFill>
          </a:ln>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C24B6EAA-5568-CE22-0D79-BB462BF05834}"/>
              </a:ext>
            </a:extLst>
          </p:cNvPr>
          <p:cNvSpPr txBox="1"/>
          <p:nvPr/>
        </p:nvSpPr>
        <p:spPr>
          <a:xfrm>
            <a:off x="299345" y="6447257"/>
            <a:ext cx="11279512" cy="400110"/>
          </a:xfrm>
          <a:prstGeom prst="rect">
            <a:avLst/>
          </a:prstGeom>
          <a:solidFill>
            <a:srgbClr val="80198E"/>
          </a:solidFill>
        </p:spPr>
        <p:txBody>
          <a:bodyPr wrap="square">
            <a:spAutoFit/>
          </a:bodyPr>
          <a:lstStyle/>
          <a:p>
            <a:pPr algn="ctr"/>
            <a:r>
              <a:rPr lang="lv-LV" sz="2000" b="1" dirty="0">
                <a:solidFill>
                  <a:schemeClr val="bg1"/>
                </a:solidFill>
                <a:effectLst>
                  <a:outerShdw blurRad="38100" dist="38100" dir="2700000" algn="tl">
                    <a:srgbClr val="000000">
                      <a:alpha val="43137"/>
                    </a:srgbClr>
                  </a:outerShdw>
                </a:effectLst>
              </a:rPr>
              <a:t>Es liecinu nākamajām paaudzēm par to, ka Dievs noteikti nāks mūs atbrīvot.</a:t>
            </a:r>
          </a:p>
        </p:txBody>
      </p:sp>
    </p:spTree>
    <p:extLst>
      <p:ext uri="{BB962C8B-B14F-4D97-AF65-F5344CB8AC3E}">
        <p14:creationId xmlns:p14="http://schemas.microsoft.com/office/powerpoint/2010/main" val="19707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l="-2000" t="-2000" r="-3000" b="-2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BEF2C8D5-A69A-2129-3FF5-CC3770C33ADE}"/>
              </a:ext>
            </a:extLst>
          </p:cNvPr>
          <p:cNvSpPr/>
          <p:nvPr/>
        </p:nvSpPr>
        <p:spPr>
          <a:xfrm>
            <a:off x="3233612" y="589956"/>
            <a:ext cx="5730273" cy="5755422"/>
          </a:xfrm>
          <a:prstGeom prst="rect">
            <a:avLst/>
          </a:prstGeom>
        </p:spPr>
        <p:txBody>
          <a:bodyPr wrap="square">
            <a:spAutoFit/>
          </a:bodyPr>
          <a:lstStyle/>
          <a:p>
            <a:r>
              <a:rPr lang="lv-LV" sz="3400" b="1" dirty="0">
                <a:solidFill>
                  <a:prstClr val="black"/>
                </a:solidFill>
                <a:latin typeface="Times New Roman"/>
              </a:rPr>
              <a:t>Ticībā ______, kaut arī jau augstā stāvoklī, liedzās saukties par faraona meitas dēlu, labāk gribēddams kopā ar Dieva tautu ciest ļaunumu nekā īsu laiku baudīt grēcīgu laimi, par lielāku bagātību turēdams Kristus negodu nekā Ēģptes mantas, jo viņš raudzījās uz atmaksu. 	    </a:t>
            </a:r>
            <a:r>
              <a:rPr lang="lv-LV" sz="2800" b="1" dirty="0">
                <a:solidFill>
                  <a:prstClr val="black"/>
                </a:solidFill>
                <a:latin typeface="Times New Roman"/>
              </a:rPr>
              <a:t>(24.–27. v.) [2. Mozus 5:1]</a:t>
            </a:r>
            <a:endParaRPr lang="lv-LV" sz="3400" b="1" dirty="0">
              <a:solidFill>
                <a:prstClr val="black"/>
              </a:solidFill>
              <a:latin typeface="Times New Roman"/>
            </a:endParaRPr>
          </a:p>
        </p:txBody>
      </p:sp>
      <p:pic>
        <p:nvPicPr>
          <p:cNvPr id="5" name="Imagen 4" descr="Imagen que contiene sostener, viejo, hombre, tabla&#10;&#10;El contenido generado por IA puede ser incorrecto.">
            <a:extLst>
              <a:ext uri="{FF2B5EF4-FFF2-40B4-BE49-F238E27FC236}">
                <a16:creationId xmlns:a16="http://schemas.microsoft.com/office/drawing/2014/main" id="{C5912D8A-EBBB-715B-E5F1-0476C1BD7BE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017050" y="517073"/>
            <a:ext cx="2981468" cy="4041049"/>
          </a:xfrm>
          <a:prstGeom prst="snip2DiagRect">
            <a:avLst>
              <a:gd name="adj1" fmla="val 0"/>
              <a:gd name="adj2" fmla="val 16667"/>
            </a:avLst>
          </a:prstGeom>
          <a:solidFill>
            <a:srgbClr val="FFFFFF">
              <a:shade val="85000"/>
            </a:srgbClr>
          </a:solidFill>
          <a:ln w="88900" cap="sq">
            <a:solidFill>
              <a:srgbClr val="FFE1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persona, interior, jugando, hombre&#10;&#10;El contenido generado por IA puede ser incorrecto.">
            <a:extLst>
              <a:ext uri="{FF2B5EF4-FFF2-40B4-BE49-F238E27FC236}">
                <a16:creationId xmlns:a16="http://schemas.microsoft.com/office/drawing/2014/main" id="{3896F0AD-152A-1002-F6F3-A45AE814A6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935" y="164982"/>
            <a:ext cx="2908116" cy="3878699"/>
          </a:xfrm>
          <a:prstGeom prst="snip2DiagRect">
            <a:avLst>
              <a:gd name="adj1" fmla="val 11978"/>
              <a:gd name="adj2" fmla="val 0"/>
            </a:avLst>
          </a:prstGeom>
          <a:solidFill>
            <a:srgbClr val="FFFFFF">
              <a:shade val="85000"/>
            </a:srgbClr>
          </a:solidFill>
          <a:ln w="88900" cap="sq">
            <a:solidFill>
              <a:srgbClr val="819F3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grupo de personas disfrazadas&#10;&#10;El contenido generado por IA puede ser incorrecto.">
            <a:extLst>
              <a:ext uri="{FF2B5EF4-FFF2-40B4-BE49-F238E27FC236}">
                <a16:creationId xmlns:a16="http://schemas.microsoft.com/office/drawing/2014/main" id="{39C6C2CA-387A-0C99-E3EE-A149E02990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935" y="4192013"/>
            <a:ext cx="2755984" cy="2296655"/>
          </a:xfrm>
          <a:prstGeom prst="snip2DiagRect">
            <a:avLst/>
          </a:prstGeom>
          <a:solidFill>
            <a:srgbClr val="FFFFFF">
              <a:shade val="85000"/>
            </a:srgbClr>
          </a:solidFill>
          <a:ln w="88900" cap="sq">
            <a:solidFill>
              <a:srgbClr val="819F3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a:extLst>
              <a:ext uri="{FF2B5EF4-FFF2-40B4-BE49-F238E27FC236}">
                <a16:creationId xmlns:a16="http://schemas.microsoft.com/office/drawing/2014/main" id="{6D90DC67-ADD2-33C4-AEEE-F1A3A4371632}"/>
              </a:ext>
            </a:extLst>
          </p:cNvPr>
          <p:cNvPicPr>
            <a:picLocks noChangeAspect="1"/>
          </p:cNvPicPr>
          <p:nvPr/>
        </p:nvPicPr>
        <p:blipFill rotWithShape="1">
          <a:blip r:embed="rId8"/>
          <a:srcRect l="5296" r="5296"/>
          <a:stretch>
            <a:fillRect/>
          </a:stretch>
        </p:blipFill>
        <p:spPr>
          <a:xfrm>
            <a:off x="9047445" y="4670408"/>
            <a:ext cx="2951073" cy="1824273"/>
          </a:xfrm>
          <a:prstGeom prst="snip2DiagRect">
            <a:avLst>
              <a:gd name="adj1" fmla="val 23823"/>
              <a:gd name="adj2" fmla="val 0"/>
            </a:avLst>
          </a:prstGeom>
          <a:solidFill>
            <a:srgbClr val="FFFFFF">
              <a:shade val="85000"/>
            </a:srgbClr>
          </a:solidFill>
          <a:ln w="88900" cap="sq">
            <a:solidFill>
              <a:srgbClr val="FFE1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2 Rectángulo">
            <a:extLst>
              <a:ext uri="{FF2B5EF4-FFF2-40B4-BE49-F238E27FC236}">
                <a16:creationId xmlns:a16="http://schemas.microsoft.com/office/drawing/2014/main" id="{42F7C469-CCED-4C7B-815B-084834EC1977}"/>
              </a:ext>
            </a:extLst>
          </p:cNvPr>
          <p:cNvSpPr/>
          <p:nvPr/>
        </p:nvSpPr>
        <p:spPr>
          <a:xfrm>
            <a:off x="4451444" y="568831"/>
            <a:ext cx="1513489" cy="615553"/>
          </a:xfrm>
          <a:prstGeom prst="rect">
            <a:avLst/>
          </a:prstGeom>
        </p:spPr>
        <p:txBody>
          <a:bodyPr wrap="square">
            <a:spAutoFit/>
          </a:bodyPr>
          <a:lstStyle/>
          <a:p>
            <a:pPr algn="ctr"/>
            <a:r>
              <a:rPr lang="es-ES" sz="3400" b="1" dirty="0">
                <a:solidFill>
                  <a:srgbClr val="C00000"/>
                </a:solidFill>
                <a:latin typeface="Times New Roman"/>
              </a:rPr>
              <a:t>Mo</a:t>
            </a:r>
            <a:r>
              <a:rPr lang="lv-LV" sz="3400" b="1" dirty="0">
                <a:solidFill>
                  <a:srgbClr val="C00000"/>
                </a:solidFill>
                <a:latin typeface="Times New Roman"/>
              </a:rPr>
              <a:t>zus</a:t>
            </a:r>
            <a:endParaRPr lang="es-ES" sz="3400" dirty="0">
              <a:solidFill>
                <a:srgbClr val="C00000"/>
              </a:solidFill>
              <a:latin typeface="Times New Roman"/>
            </a:endParaRPr>
          </a:p>
        </p:txBody>
      </p:sp>
      <p:sp>
        <p:nvSpPr>
          <p:cNvPr id="6" name="CuadroTexto 5">
            <a:extLst>
              <a:ext uri="{FF2B5EF4-FFF2-40B4-BE49-F238E27FC236}">
                <a16:creationId xmlns:a16="http://schemas.microsoft.com/office/drawing/2014/main" id="{179F71DF-6D56-D89C-955E-59162469F645}"/>
              </a:ext>
            </a:extLst>
          </p:cNvPr>
          <p:cNvSpPr txBox="1"/>
          <p:nvPr/>
        </p:nvSpPr>
        <p:spPr>
          <a:xfrm>
            <a:off x="3233612" y="39354"/>
            <a:ext cx="8881865" cy="400110"/>
          </a:xfrm>
          <a:prstGeom prst="rect">
            <a:avLst/>
          </a:prstGeom>
          <a:solidFill>
            <a:srgbClr val="7A8B52"/>
          </a:solidFill>
        </p:spPr>
        <p:txBody>
          <a:bodyPr wrap="square">
            <a:spAutoFit/>
          </a:bodyPr>
          <a:lstStyle/>
          <a:p>
            <a:pPr algn="ctr"/>
            <a:r>
              <a:rPr lang="lv-LV" sz="2000" b="1" dirty="0">
                <a:solidFill>
                  <a:schemeClr val="bg1"/>
                </a:solidFill>
                <a:effectLst>
                  <a:outerShdw blurRad="38100" dist="38100" dir="2700000" algn="tl">
                    <a:srgbClr val="000000">
                      <a:alpha val="43137"/>
                    </a:srgbClr>
                  </a:outerShdw>
                </a:effectLst>
              </a:rPr>
              <a:t>Es noraidu pasaulīgās godības un slavu un izvēlos būt daļa no Dieva tautas.</a:t>
            </a:r>
          </a:p>
        </p:txBody>
      </p:sp>
    </p:spTree>
    <p:extLst>
      <p:ext uri="{BB962C8B-B14F-4D97-AF65-F5344CB8AC3E}">
        <p14:creationId xmlns:p14="http://schemas.microsoft.com/office/powerpoint/2010/main" val="37135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l="-17000" t="-2000" r="-2000" b="-2000"/>
          </a:stretch>
        </a:blipFill>
        <a:effectLst/>
      </p:bgPr>
    </p:bg>
    <p:spTree>
      <p:nvGrpSpPr>
        <p:cNvPr id="1" name="">
          <a:extLst>
            <a:ext uri="{FF2B5EF4-FFF2-40B4-BE49-F238E27FC236}">
              <a16:creationId xmlns:a16="http://schemas.microsoft.com/office/drawing/2014/main" id="{706A4B5F-632B-C08E-ED8E-EBBCADBA4CC7}"/>
            </a:ext>
          </a:extLst>
        </p:cNvPr>
        <p:cNvGrpSpPr/>
        <p:nvPr/>
      </p:nvGrpSpPr>
      <p:grpSpPr>
        <a:xfrm>
          <a:off x="0" y="0"/>
          <a:ext cx="0" cy="0"/>
          <a:chOff x="0" y="0"/>
          <a:chExt cx="0" cy="0"/>
        </a:xfrm>
      </p:grpSpPr>
      <p:pic>
        <p:nvPicPr>
          <p:cNvPr id="4" name="Imagen 3" descr="Un grupo de personas junto a una chimenea&#10;&#10;El contenido generado por IA puede ser incorrecto.">
            <a:extLst>
              <a:ext uri="{FF2B5EF4-FFF2-40B4-BE49-F238E27FC236}">
                <a16:creationId xmlns:a16="http://schemas.microsoft.com/office/drawing/2014/main" id="{C274E320-D540-0AC7-6F1C-E402938BA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234" y="124286"/>
            <a:ext cx="4587186" cy="6364382"/>
          </a:xfrm>
          <a:prstGeom prst="snip2DiagRect">
            <a:avLst>
              <a:gd name="adj1" fmla="val 14375"/>
              <a:gd name="adj2" fmla="val 0"/>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1 Rectángulo">
            <a:extLst>
              <a:ext uri="{FF2B5EF4-FFF2-40B4-BE49-F238E27FC236}">
                <a16:creationId xmlns:a16="http://schemas.microsoft.com/office/drawing/2014/main" id="{B6A6155E-7300-8FF4-26BB-6C7AFB4607EE}"/>
              </a:ext>
            </a:extLst>
          </p:cNvPr>
          <p:cNvSpPr/>
          <p:nvPr/>
        </p:nvSpPr>
        <p:spPr>
          <a:xfrm>
            <a:off x="5080000" y="549707"/>
            <a:ext cx="3223172" cy="5509200"/>
          </a:xfrm>
          <a:prstGeom prst="rect">
            <a:avLst/>
          </a:prstGeom>
        </p:spPr>
        <p:txBody>
          <a:bodyPr wrap="square">
            <a:spAutoFit/>
          </a:bodyPr>
          <a:lstStyle/>
          <a:p>
            <a:r>
              <a:rPr lang="lv-LV" sz="3600" b="1" dirty="0">
                <a:latin typeface="Times New Roman"/>
              </a:rPr>
              <a:t>Ticībā ______ izpildīja Pasha svētku ieražu un slacīšanu durvis ar asinīm, lai pirmdzimto maitātājs tos neaiztiktu. </a:t>
            </a:r>
            <a:r>
              <a:rPr lang="lv-LV" sz="2800" b="1" dirty="0">
                <a:latin typeface="Times New Roman"/>
              </a:rPr>
              <a:t>(28. p.) [2. Mozus gr. 12]</a:t>
            </a:r>
            <a:endParaRPr lang="lv-LV" sz="3600" b="1" dirty="0">
              <a:latin typeface="Times New Roman"/>
            </a:endParaRPr>
          </a:p>
        </p:txBody>
      </p:sp>
      <p:sp>
        <p:nvSpPr>
          <p:cNvPr id="8" name="2 Rectángulo">
            <a:extLst>
              <a:ext uri="{FF2B5EF4-FFF2-40B4-BE49-F238E27FC236}">
                <a16:creationId xmlns:a16="http://schemas.microsoft.com/office/drawing/2014/main" id="{C8E41087-B553-CEDD-D0B3-0EB99D736CDE}"/>
              </a:ext>
            </a:extLst>
          </p:cNvPr>
          <p:cNvSpPr/>
          <p:nvPr/>
        </p:nvSpPr>
        <p:spPr>
          <a:xfrm>
            <a:off x="6483162" y="549707"/>
            <a:ext cx="1608189" cy="661720"/>
          </a:xfrm>
          <a:prstGeom prst="rect">
            <a:avLst/>
          </a:prstGeom>
        </p:spPr>
        <p:txBody>
          <a:bodyPr wrap="square">
            <a:spAutoFit/>
          </a:bodyPr>
          <a:lstStyle/>
          <a:p>
            <a:pPr algn="ctr"/>
            <a:r>
              <a:rPr lang="es-ES" sz="3700" b="1" dirty="0">
                <a:solidFill>
                  <a:srgbClr val="C00000"/>
                </a:solidFill>
                <a:latin typeface="Times New Roman"/>
              </a:rPr>
              <a:t>Mo</a:t>
            </a:r>
            <a:r>
              <a:rPr lang="lv-LV" sz="3700" b="1" dirty="0">
                <a:solidFill>
                  <a:srgbClr val="C00000"/>
                </a:solidFill>
                <a:latin typeface="Times New Roman"/>
              </a:rPr>
              <a:t>zu</a:t>
            </a:r>
            <a:r>
              <a:rPr lang="es-ES" sz="3700" b="1" dirty="0">
                <a:solidFill>
                  <a:srgbClr val="C00000"/>
                </a:solidFill>
                <a:latin typeface="Times New Roman"/>
              </a:rPr>
              <a:t>s</a:t>
            </a:r>
            <a:endParaRPr lang="es-ES" sz="3700" dirty="0">
              <a:solidFill>
                <a:srgbClr val="C00000"/>
              </a:solidFill>
              <a:latin typeface="Times New Roman"/>
            </a:endParaRPr>
          </a:p>
        </p:txBody>
      </p:sp>
      <p:pic>
        <p:nvPicPr>
          <p:cNvPr id="9" name="Imagen 8" descr="Personas sentadas en una mesa&#10;&#10;El contenido generado por IA puede ser incorrecto.">
            <a:extLst>
              <a:ext uri="{FF2B5EF4-FFF2-40B4-BE49-F238E27FC236}">
                <a16:creationId xmlns:a16="http://schemas.microsoft.com/office/drawing/2014/main" id="{D6BFF055-B780-2507-F51B-CCDCA7387ED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01503" y="124286"/>
            <a:ext cx="3515778" cy="6444000"/>
          </a:xfrm>
          <a:prstGeom prst="snip2DiagRect">
            <a:avLst>
              <a:gd name="adj1" fmla="val 0"/>
              <a:gd name="adj2" fmla="val 15275"/>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466723FA-C50F-6CA6-38F9-BB1A381073A4}"/>
              </a:ext>
            </a:extLst>
          </p:cNvPr>
          <p:cNvSpPr txBox="1"/>
          <p:nvPr/>
        </p:nvSpPr>
        <p:spPr>
          <a:xfrm>
            <a:off x="4390710" y="6487326"/>
            <a:ext cx="4976314" cy="369332"/>
          </a:xfrm>
          <a:prstGeom prst="rect">
            <a:avLst/>
          </a:prstGeom>
          <a:noFill/>
        </p:spPr>
        <p:txBody>
          <a:bodyPr wrap="square">
            <a:spAutoFit/>
          </a:bodyPr>
          <a:lstStyle/>
          <a:p>
            <a:pPr algn="ctr"/>
            <a:r>
              <a:rPr lang="lv-LV" dirty="0">
                <a:ln w="18415" cmpd="sng">
                  <a:solidFill>
                    <a:srgbClr val="FFFFFF"/>
                  </a:solidFill>
                  <a:prstDash val="solid"/>
                </a:ln>
                <a:solidFill>
                  <a:srgbClr val="FFFFFF"/>
                </a:solidFill>
                <a:effectLst>
                  <a:innerShdw blurRad="63500" dist="50800" dir="18900000">
                    <a:prstClr val="black">
                      <a:alpha val="50000"/>
                    </a:prstClr>
                  </a:innerShdw>
                </a:effectLst>
              </a:rPr>
              <a:t>Es pieņemu Dieva sagatavoto Aizvietojošo upuri.</a:t>
            </a:r>
            <a:endParaRPr lang="es-ES" dirty="0">
              <a:ln w="18415" cmpd="sng">
                <a:solidFill>
                  <a:srgbClr val="FFFFFF"/>
                </a:solidFill>
                <a:prstDash val="solid"/>
              </a:ln>
              <a:solidFill>
                <a:srgbClr val="FFFFFF"/>
              </a:solidFill>
              <a:effectLst>
                <a:innerShdw blurRad="63500" dist="50800" dir="18900000">
                  <a:prstClr val="black">
                    <a:alpha val="50000"/>
                  </a:prstClr>
                </a:innerShdw>
              </a:effectLst>
            </a:endParaRPr>
          </a:p>
        </p:txBody>
      </p:sp>
    </p:spTree>
    <p:extLst>
      <p:ext uri="{BB962C8B-B14F-4D97-AF65-F5344CB8AC3E}">
        <p14:creationId xmlns:p14="http://schemas.microsoft.com/office/powerpoint/2010/main" val="288275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ppt_w"/>
                                          </p:val>
                                        </p:tav>
                                        <p:tav tm="100000">
                                          <p:val>
                                            <p:strVal val="#ppt_w"/>
                                          </p:val>
                                        </p:tav>
                                      </p:tavLst>
                                    </p:anim>
                                    <p:anim calcmode="lin" valueType="num">
                                      <p:cBhvr>
                                        <p:cTn id="2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t="-14000" b="-10000"/>
          </a:stretch>
        </a:blipFill>
        <a:effectLst/>
      </p:bgPr>
    </p:bg>
    <p:spTree>
      <p:nvGrpSpPr>
        <p:cNvPr id="1" name="">
          <a:extLst>
            <a:ext uri="{FF2B5EF4-FFF2-40B4-BE49-F238E27FC236}">
              <a16:creationId xmlns:a16="http://schemas.microsoft.com/office/drawing/2014/main" id="{97481AE5-07DD-9967-275D-5B6CA0B336AD}"/>
            </a:ext>
          </a:extLst>
        </p:cNvPr>
        <p:cNvGrpSpPr/>
        <p:nvPr/>
      </p:nvGrpSpPr>
      <p:grpSpPr>
        <a:xfrm>
          <a:off x="0" y="0"/>
          <a:ext cx="0" cy="0"/>
          <a:chOff x="0" y="0"/>
          <a:chExt cx="0" cy="0"/>
        </a:xfrm>
      </p:grpSpPr>
      <p:sp>
        <p:nvSpPr>
          <p:cNvPr id="8" name="1 Rectángulo">
            <a:extLst>
              <a:ext uri="{FF2B5EF4-FFF2-40B4-BE49-F238E27FC236}">
                <a16:creationId xmlns:a16="http://schemas.microsoft.com/office/drawing/2014/main" id="{E3DD6810-C303-FAAF-3C78-6CE2B403109D}"/>
              </a:ext>
            </a:extLst>
          </p:cNvPr>
          <p:cNvSpPr/>
          <p:nvPr/>
        </p:nvSpPr>
        <p:spPr>
          <a:xfrm>
            <a:off x="483967" y="3662303"/>
            <a:ext cx="6182984" cy="2492990"/>
          </a:xfrm>
          <a:prstGeom prst="rect">
            <a:avLst/>
          </a:prstGeom>
        </p:spPr>
        <p:txBody>
          <a:bodyPr wrap="square">
            <a:spAutoFit/>
          </a:bodyPr>
          <a:lstStyle/>
          <a:p>
            <a:r>
              <a:rPr lang="lv-LV" sz="3200" b="1" dirty="0">
                <a:solidFill>
                  <a:prstClr val="black"/>
                </a:solidFill>
                <a:latin typeface="Times New Roman"/>
              </a:rPr>
              <a:t>Ticībā ___________ izgāja cauri Sarkanai jūrai kā pa sausu zemi; bet ēģiptieši, ko mēģinot darīt, noslīka. 		   		         </a:t>
            </a:r>
            <a:r>
              <a:rPr lang="lv-LV" sz="2800" b="1" dirty="0">
                <a:solidFill>
                  <a:prstClr val="black"/>
                </a:solidFill>
                <a:latin typeface="Times New Roman"/>
              </a:rPr>
              <a:t>(29. v.) [2. Mozus gr. 14]</a:t>
            </a:r>
          </a:p>
        </p:txBody>
      </p:sp>
      <p:sp>
        <p:nvSpPr>
          <p:cNvPr id="9" name="2 Rectángulo">
            <a:extLst>
              <a:ext uri="{FF2B5EF4-FFF2-40B4-BE49-F238E27FC236}">
                <a16:creationId xmlns:a16="http://schemas.microsoft.com/office/drawing/2014/main" id="{6F6A8855-527E-79F9-1A0B-42B31F23B16A}"/>
              </a:ext>
            </a:extLst>
          </p:cNvPr>
          <p:cNvSpPr/>
          <p:nvPr/>
        </p:nvSpPr>
        <p:spPr>
          <a:xfrm>
            <a:off x="1723568" y="3548852"/>
            <a:ext cx="2435836" cy="646331"/>
          </a:xfrm>
          <a:prstGeom prst="rect">
            <a:avLst/>
          </a:prstGeom>
        </p:spPr>
        <p:txBody>
          <a:bodyPr wrap="square">
            <a:spAutoFit/>
          </a:bodyPr>
          <a:lstStyle/>
          <a:p>
            <a:pPr algn="ctr"/>
            <a:r>
              <a:rPr lang="lv-LV" sz="3600" b="1" dirty="0">
                <a:solidFill>
                  <a:srgbClr val="C00000"/>
                </a:solidFill>
                <a:latin typeface="Times New Roman"/>
              </a:rPr>
              <a:t>Isra</a:t>
            </a:r>
            <a:r>
              <a:rPr lang="es-ES" sz="3600" b="1" dirty="0" err="1">
                <a:solidFill>
                  <a:srgbClr val="C00000"/>
                </a:solidFill>
                <a:latin typeface="Times New Roman"/>
              </a:rPr>
              <a:t>ēl</a:t>
            </a:r>
            <a:r>
              <a:rPr lang="lv-LV" sz="3600" b="1" dirty="0">
                <a:solidFill>
                  <a:srgbClr val="C00000"/>
                </a:solidFill>
                <a:latin typeface="Times New Roman"/>
              </a:rPr>
              <a:t>s</a:t>
            </a:r>
            <a:endParaRPr lang="es-ES" sz="3600" b="1" dirty="0">
              <a:solidFill>
                <a:srgbClr val="C00000"/>
              </a:solidFill>
              <a:latin typeface="Times New Roman"/>
            </a:endParaRPr>
          </a:p>
        </p:txBody>
      </p:sp>
      <p:pic>
        <p:nvPicPr>
          <p:cNvPr id="5" name="Imagen 4" descr="Imagen que contiene naturaleza, hombre, tabla, frente&#10;&#10;El contenido generado por IA puede ser incorrecto.">
            <a:extLst>
              <a:ext uri="{FF2B5EF4-FFF2-40B4-BE49-F238E27FC236}">
                <a16:creationId xmlns:a16="http://schemas.microsoft.com/office/drawing/2014/main" id="{A41DDBA6-2673-F78D-1A5C-F445A0FA3538}"/>
              </a:ext>
            </a:extLst>
          </p:cNvPr>
          <p:cNvPicPr>
            <a:picLocks noChangeAspect="1"/>
          </p:cNvPicPr>
          <p:nvPr/>
        </p:nvPicPr>
        <p:blipFill rotWithShape="1">
          <a:blip r:embed="rId4">
            <a:extLst>
              <a:ext uri="{28A0092B-C50C-407E-A947-70E740481C1C}">
                <a14:useLocalDpi xmlns:a14="http://schemas.microsoft.com/office/drawing/2010/main" val="0"/>
              </a:ext>
            </a:extLst>
          </a:blip>
          <a:srcRect b="7657"/>
          <a:stretch>
            <a:fillRect/>
          </a:stretch>
        </p:blipFill>
        <p:spPr>
          <a:xfrm>
            <a:off x="149782" y="133320"/>
            <a:ext cx="6565354" cy="341082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1" name="Imagen 10" descr="Un grupo de personas surfeando en el mar&#10;&#10;El contenido generado por IA puede ser incorrecto.">
            <a:extLst>
              <a:ext uri="{FF2B5EF4-FFF2-40B4-BE49-F238E27FC236}">
                <a16:creationId xmlns:a16="http://schemas.microsoft.com/office/drawing/2014/main" id="{87DD8725-D743-3944-18B3-F7982F9804C4}"/>
              </a:ext>
            </a:extLst>
          </p:cNvPr>
          <p:cNvPicPr>
            <a:picLocks noChangeAspect="1"/>
          </p:cNvPicPr>
          <p:nvPr/>
        </p:nvPicPr>
        <p:blipFill rotWithShape="1">
          <a:blip r:embed="rId5">
            <a:extLst>
              <a:ext uri="{28A0092B-C50C-407E-A947-70E740481C1C}">
                <a14:useLocalDpi xmlns:a14="http://schemas.microsoft.com/office/drawing/2010/main" val="0"/>
              </a:ext>
            </a:extLst>
          </a:blip>
          <a:srcRect l="1095" r="11268"/>
          <a:stretch>
            <a:fillRect/>
          </a:stretch>
        </p:blipFill>
        <p:spPr>
          <a:xfrm>
            <a:off x="6837752" y="133320"/>
            <a:ext cx="5343615" cy="6348773"/>
          </a:xfrm>
          <a:prstGeom prst="roundRect">
            <a:avLst>
              <a:gd name="adj" fmla="val 4248"/>
            </a:avLst>
          </a:prstGeom>
          <a:solidFill>
            <a:srgbClr val="FFFFFF">
              <a:shade val="85000"/>
            </a:srgbClr>
          </a:solidFill>
          <a:ln>
            <a:noFill/>
          </a:ln>
          <a:effectLst>
            <a:outerShdw blurRad="50800" dist="38100" dir="8100000" algn="tr" rotWithShape="0">
              <a:prstClr val="black">
                <a:alpha val="40000"/>
              </a:prstClr>
            </a:outerShdw>
          </a:effectLst>
        </p:spPr>
      </p:pic>
      <p:sp>
        <p:nvSpPr>
          <p:cNvPr id="3" name="CuadroTexto 2">
            <a:extLst>
              <a:ext uri="{FF2B5EF4-FFF2-40B4-BE49-F238E27FC236}">
                <a16:creationId xmlns:a16="http://schemas.microsoft.com/office/drawing/2014/main" id="{23E7A200-B9EA-8976-F136-06E0C4EB4C4B}"/>
              </a:ext>
            </a:extLst>
          </p:cNvPr>
          <p:cNvSpPr txBox="1"/>
          <p:nvPr/>
        </p:nvSpPr>
        <p:spPr>
          <a:xfrm>
            <a:off x="1468180" y="6482093"/>
            <a:ext cx="10114220" cy="400110"/>
          </a:xfrm>
          <a:prstGeom prst="rect">
            <a:avLst/>
          </a:prstGeom>
          <a:noFill/>
        </p:spPr>
        <p:txBody>
          <a:bodyPr wrap="square">
            <a:spAutoFit/>
          </a:bodyPr>
          <a:lstStyle/>
          <a:p>
            <a:r>
              <a:rPr lang="lv-LV" sz="2000" b="1" dirty="0">
                <a:solidFill>
                  <a:schemeClr val="bg1"/>
                </a:solidFill>
                <a:effectLst>
                  <a:outerShdw blurRad="38100" dist="38100" dir="2700000" algn="tl">
                    <a:srgbClr val="000000">
                      <a:alpha val="43137"/>
                    </a:srgbClr>
                  </a:outerShdw>
                </a:effectLst>
              </a:rPr>
              <a:t>Es virzos uz priekšu vajāšanu laikā, zinot, ka Dievs galu galā iznīcinās ļaunumu.</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3406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ppt_w"/>
                                          </p:val>
                                        </p:tav>
                                        <p:tav tm="100000">
                                          <p:val>
                                            <p:strVal val="#ppt_w"/>
                                          </p:val>
                                        </p:tav>
                                      </p:tavLst>
                                    </p:anim>
                                    <p:anim calcmode="lin" valueType="num">
                                      <p:cBhvr>
                                        <p:cTn id="2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t="-17000" b="-17000"/>
          </a:stretch>
        </a:blipFill>
        <a:effectLst/>
      </p:bgPr>
    </p:bg>
    <p:spTree>
      <p:nvGrpSpPr>
        <p:cNvPr id="1" name=""/>
        <p:cNvGrpSpPr/>
        <p:nvPr/>
      </p:nvGrpSpPr>
      <p:grpSpPr>
        <a:xfrm>
          <a:off x="0" y="0"/>
          <a:ext cx="0" cy="0"/>
          <a:chOff x="0" y="0"/>
          <a:chExt cx="0" cy="0"/>
        </a:xfrm>
      </p:grpSpPr>
      <p:pic>
        <p:nvPicPr>
          <p:cNvPr id="9" name="Imagen 8" descr="Imagen que contiene pasto, exterior, edificio, viejo&#10;&#10;El contenido generado por IA puede ser incorrecto.">
            <a:extLst>
              <a:ext uri="{FF2B5EF4-FFF2-40B4-BE49-F238E27FC236}">
                <a16:creationId xmlns:a16="http://schemas.microsoft.com/office/drawing/2014/main" id="{A94C47A0-EE4B-14A0-87A3-FE9BD4D4A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748" y="388849"/>
            <a:ext cx="6769129" cy="3811019"/>
          </a:xfrm>
          <a:prstGeom prst="roundRect">
            <a:avLst>
              <a:gd name="adj" fmla="val 15068"/>
            </a:avLst>
          </a:prstGeom>
          <a:solidFill>
            <a:srgbClr val="FFFFFF">
              <a:shade val="85000"/>
            </a:srgbClr>
          </a:solidFill>
          <a:ln>
            <a:noFill/>
          </a:ln>
          <a:effectLst>
            <a:outerShdw blurRad="50800" dist="38100" dir="2700000" algn="tl" rotWithShape="0">
              <a:srgbClr val="583632"/>
            </a:outerShdw>
          </a:effectLst>
        </p:spPr>
      </p:pic>
      <p:sp>
        <p:nvSpPr>
          <p:cNvPr id="4" name="1 Rectángulo">
            <a:extLst>
              <a:ext uri="{FF2B5EF4-FFF2-40B4-BE49-F238E27FC236}">
                <a16:creationId xmlns:a16="http://schemas.microsoft.com/office/drawing/2014/main" id="{4BB14575-D6FB-F96D-401E-F00EB820F236}"/>
              </a:ext>
            </a:extLst>
          </p:cNvPr>
          <p:cNvSpPr/>
          <p:nvPr/>
        </p:nvSpPr>
        <p:spPr>
          <a:xfrm>
            <a:off x="1901371" y="4734342"/>
            <a:ext cx="9884230" cy="2123658"/>
          </a:xfrm>
          <a:prstGeom prst="rect">
            <a:avLst/>
          </a:prstGeom>
        </p:spPr>
        <p:txBody>
          <a:bodyPr wrap="square">
            <a:spAutoFit/>
          </a:bodyPr>
          <a:lstStyle/>
          <a:p>
            <a:pPr algn="ctr"/>
            <a:r>
              <a:rPr lang="lv-LV" sz="4400" b="1" dirty="0">
                <a:solidFill>
                  <a:prstClr val="black"/>
                </a:solidFill>
                <a:latin typeface="Times New Roman"/>
              </a:rPr>
              <a:t>___________- ticībā sabruka Jērikas mūri, pēc tam, kad tie septiņas dienas bija gājuši apkārt. </a:t>
            </a:r>
            <a:r>
              <a:rPr lang="lv-LV" sz="3200" b="1" dirty="0">
                <a:solidFill>
                  <a:prstClr val="black"/>
                </a:solidFill>
                <a:latin typeface="Times New Roman"/>
              </a:rPr>
              <a:t>(30. p.) [Jozuas 6]</a:t>
            </a:r>
          </a:p>
        </p:txBody>
      </p:sp>
      <p:sp>
        <p:nvSpPr>
          <p:cNvPr id="5" name="2 Rectángulo">
            <a:extLst>
              <a:ext uri="{FF2B5EF4-FFF2-40B4-BE49-F238E27FC236}">
                <a16:creationId xmlns:a16="http://schemas.microsoft.com/office/drawing/2014/main" id="{CEFFB13C-E371-9700-63C9-E82F652AA884}"/>
              </a:ext>
            </a:extLst>
          </p:cNvPr>
          <p:cNvSpPr/>
          <p:nvPr/>
        </p:nvSpPr>
        <p:spPr>
          <a:xfrm>
            <a:off x="2090948" y="4672903"/>
            <a:ext cx="3774593" cy="769441"/>
          </a:xfrm>
          <a:prstGeom prst="rect">
            <a:avLst/>
          </a:prstGeom>
        </p:spPr>
        <p:txBody>
          <a:bodyPr wrap="square">
            <a:spAutoFit/>
          </a:bodyPr>
          <a:lstStyle/>
          <a:p>
            <a:r>
              <a:rPr lang="es-ES" sz="4400" b="1" dirty="0">
                <a:solidFill>
                  <a:srgbClr val="C00000"/>
                </a:solidFill>
                <a:latin typeface="Times New Roman"/>
              </a:rPr>
              <a:t>I</a:t>
            </a:r>
            <a:r>
              <a:rPr lang="lv-LV" sz="4400" b="1" dirty="0">
                <a:solidFill>
                  <a:srgbClr val="C00000"/>
                </a:solidFill>
                <a:latin typeface="Times New Roman"/>
              </a:rPr>
              <a:t>s</a:t>
            </a:r>
            <a:r>
              <a:rPr lang="es-ES" sz="4400" b="1" dirty="0" err="1">
                <a:solidFill>
                  <a:srgbClr val="C00000"/>
                </a:solidFill>
                <a:latin typeface="Times New Roman"/>
              </a:rPr>
              <a:t>raēla</a:t>
            </a:r>
            <a:r>
              <a:rPr lang="es-ES" sz="4400" b="1" dirty="0">
                <a:solidFill>
                  <a:srgbClr val="C00000"/>
                </a:solidFill>
                <a:latin typeface="Times New Roman"/>
              </a:rPr>
              <a:t> </a:t>
            </a:r>
            <a:r>
              <a:rPr lang="es-ES" sz="4400" b="1" dirty="0" err="1">
                <a:solidFill>
                  <a:srgbClr val="C00000"/>
                </a:solidFill>
                <a:latin typeface="Times New Roman"/>
              </a:rPr>
              <a:t>tauta</a:t>
            </a:r>
            <a:endParaRPr lang="es-ES" sz="4400" b="1" dirty="0">
              <a:solidFill>
                <a:srgbClr val="C00000"/>
              </a:solidFill>
              <a:latin typeface="Times New Roman"/>
            </a:endParaRPr>
          </a:p>
        </p:txBody>
      </p:sp>
      <p:sp>
        <p:nvSpPr>
          <p:cNvPr id="2" name="Diagrama de flujo: retraso 1">
            <a:extLst>
              <a:ext uri="{FF2B5EF4-FFF2-40B4-BE49-F238E27FC236}">
                <a16:creationId xmlns:a16="http://schemas.microsoft.com/office/drawing/2014/main" id="{02088526-5675-D9CA-0171-374A1557C763}"/>
              </a:ext>
            </a:extLst>
          </p:cNvPr>
          <p:cNvSpPr/>
          <p:nvPr/>
        </p:nvSpPr>
        <p:spPr>
          <a:xfrm flipH="1">
            <a:off x="8665920" y="403362"/>
            <a:ext cx="3526080" cy="4345493"/>
          </a:xfrm>
          <a:prstGeom prst="flowChartDelay">
            <a:avLst/>
          </a:prstGeom>
          <a:blipFill>
            <a:blip r:embed="rId5"/>
            <a:srcRect/>
            <a:stretch>
              <a:fillRect l="-10293" r="-10293"/>
            </a:stretch>
          </a:blipFill>
          <a:ln>
            <a:noFill/>
          </a:ln>
          <a:effectLst>
            <a:outerShdw blurRad="50800" dist="38100" dir="8100000" algn="tr" rotWithShape="0">
              <a:prstClr val="black">
                <a:alpha val="6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CuadroTexto 5">
            <a:extLst>
              <a:ext uri="{FF2B5EF4-FFF2-40B4-BE49-F238E27FC236}">
                <a16:creationId xmlns:a16="http://schemas.microsoft.com/office/drawing/2014/main" id="{85A8B393-3235-1770-85EA-36EC4D7A74C1}"/>
              </a:ext>
            </a:extLst>
          </p:cNvPr>
          <p:cNvSpPr txBox="1"/>
          <p:nvPr/>
        </p:nvSpPr>
        <p:spPr>
          <a:xfrm>
            <a:off x="0" y="-11261"/>
            <a:ext cx="12191999" cy="400110"/>
          </a:xfrm>
          <a:prstGeom prst="rect">
            <a:avLst/>
          </a:prstGeom>
          <a:noFill/>
        </p:spPr>
        <p:txBody>
          <a:bodyPr wrap="square">
            <a:spAutoFit/>
          </a:bodyPr>
          <a:lstStyle/>
          <a:p>
            <a:pPr algn="ctr"/>
            <a:r>
              <a:rPr lang="lv-LV" sz="2000" b="1" dirty="0">
                <a:solidFill>
                  <a:schemeClr val="bg1"/>
                </a:solidFill>
                <a:effectLst>
                  <a:outerShdw blurRad="38100" dist="38100" dir="2700000" algn="tl">
                    <a:srgbClr val="000000">
                      <a:alpha val="43137"/>
                    </a:srgbClr>
                  </a:outerShdw>
                </a:effectLst>
              </a:rPr>
              <a:t>Es daru to, ko Dievs man pavēl, zinot, ka Dievs paveiks Savu daļu.</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005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7200"/>
                    </a14:imgEffect>
                  </a14:imgLayer>
                </a14:imgProps>
              </a:ext>
            </a:extLst>
          </a:blip>
          <a:srcRect/>
          <a:stretch>
            <a:fillRect l="-5000" t="-5000" r="-10000" b="-5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74ABD6F5-20A3-4F71-DCDB-F3E120B80361}"/>
              </a:ext>
            </a:extLst>
          </p:cNvPr>
          <p:cNvSpPr/>
          <p:nvPr/>
        </p:nvSpPr>
        <p:spPr>
          <a:xfrm>
            <a:off x="891008" y="445372"/>
            <a:ext cx="10958285" cy="2123658"/>
          </a:xfrm>
          <a:prstGeom prst="rect">
            <a:avLst/>
          </a:prstGeom>
        </p:spPr>
        <p:txBody>
          <a:bodyPr wrap="square">
            <a:spAutoFit/>
          </a:bodyPr>
          <a:lstStyle/>
          <a:p>
            <a:r>
              <a:rPr lang="lv-LV" sz="4400" b="1" dirty="0">
                <a:solidFill>
                  <a:prstClr val="black"/>
                </a:solidFill>
                <a:latin typeface="Times New Roman"/>
              </a:rPr>
              <a:t>Ticībā netikle_______, negāja bojā līdz ar neticīgajiem, draudzīgi uzņēmusi pie sevis izlūkus. </a:t>
            </a:r>
            <a:r>
              <a:rPr lang="lv-LV" sz="3600" b="1" dirty="0">
                <a:solidFill>
                  <a:prstClr val="black"/>
                </a:solidFill>
                <a:latin typeface="Times New Roman"/>
              </a:rPr>
              <a:t>(31. p.) [Jozuas 2]</a:t>
            </a:r>
          </a:p>
        </p:txBody>
      </p:sp>
      <p:sp>
        <p:nvSpPr>
          <p:cNvPr id="3" name="2 Rectángulo">
            <a:extLst>
              <a:ext uri="{FF2B5EF4-FFF2-40B4-BE49-F238E27FC236}">
                <a16:creationId xmlns:a16="http://schemas.microsoft.com/office/drawing/2014/main" id="{A81D0093-CF2A-F592-565D-F262B9AFBB15}"/>
              </a:ext>
            </a:extLst>
          </p:cNvPr>
          <p:cNvSpPr/>
          <p:nvPr/>
        </p:nvSpPr>
        <p:spPr>
          <a:xfrm>
            <a:off x="4207537" y="445372"/>
            <a:ext cx="2150776" cy="769441"/>
          </a:xfrm>
          <a:prstGeom prst="rect">
            <a:avLst/>
          </a:prstGeom>
        </p:spPr>
        <p:txBody>
          <a:bodyPr wrap="square">
            <a:spAutoFit/>
          </a:bodyPr>
          <a:lstStyle/>
          <a:p>
            <a:pPr algn="ctr"/>
            <a:r>
              <a:rPr lang="es-ES" sz="4400" b="1" dirty="0" err="1">
                <a:solidFill>
                  <a:srgbClr val="C00000"/>
                </a:solidFill>
                <a:latin typeface="Times New Roman"/>
              </a:rPr>
              <a:t>Rah</a:t>
            </a:r>
            <a:r>
              <a:rPr lang="lv-LV" sz="4400" b="1" dirty="0">
                <a:solidFill>
                  <a:srgbClr val="C00000"/>
                </a:solidFill>
                <a:latin typeface="Times New Roman"/>
              </a:rPr>
              <a:t>ā</a:t>
            </a:r>
            <a:r>
              <a:rPr lang="es-ES" sz="4400" b="1" dirty="0">
                <a:solidFill>
                  <a:srgbClr val="C00000"/>
                </a:solidFill>
                <a:latin typeface="Times New Roman"/>
              </a:rPr>
              <a:t>b</a:t>
            </a:r>
            <a:r>
              <a:rPr lang="lv-LV" sz="4400" b="1" dirty="0">
                <a:solidFill>
                  <a:srgbClr val="C00000"/>
                </a:solidFill>
                <a:latin typeface="Times New Roman"/>
              </a:rPr>
              <a:t>a</a:t>
            </a:r>
            <a:endParaRPr lang="es-ES" dirty="0">
              <a:solidFill>
                <a:srgbClr val="C00000"/>
              </a:solidFill>
              <a:latin typeface="Times New Roman"/>
            </a:endParaRPr>
          </a:p>
        </p:txBody>
      </p:sp>
      <p:pic>
        <p:nvPicPr>
          <p:cNvPr id="6" name="Imagen 5" descr="Dibujo de un hombre&#10;&#10;El contenido generado por IA puede ser incorrecto.">
            <a:extLst>
              <a:ext uri="{FF2B5EF4-FFF2-40B4-BE49-F238E27FC236}">
                <a16:creationId xmlns:a16="http://schemas.microsoft.com/office/drawing/2014/main" id="{C15A2C96-248A-C5F6-3FDF-683424D9ED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783"/>
          <a:stretch>
            <a:fillRect/>
          </a:stretch>
        </p:blipFill>
        <p:spPr>
          <a:xfrm>
            <a:off x="132622" y="2685143"/>
            <a:ext cx="5963378" cy="4029073"/>
          </a:xfrm>
          <a:prstGeom prst="rect">
            <a:avLst/>
          </a:prstGeom>
          <a:solidFill>
            <a:srgbClr val="884C64"/>
          </a:solidFill>
          <a:ln w="88900" cap="sq" cmpd="thickThin">
            <a:gradFill flip="none" rotWithShape="1">
              <a:gsLst>
                <a:gs pos="50000">
                  <a:srgbClr val="DEB0AF"/>
                </a:gs>
                <a:gs pos="53000">
                  <a:srgbClr val="7A1616"/>
                </a:gs>
                <a:gs pos="100000">
                  <a:srgbClr val="6C0000"/>
                </a:gs>
                <a:gs pos="0">
                  <a:srgbClr val="E7BEBD"/>
                </a:gs>
              </a:gsLst>
              <a:lin ang="18900000" scaled="1"/>
              <a:tileRect/>
            </a:gradFill>
            <a:prstDash val="solid"/>
            <a:miter lim="800000"/>
          </a:ln>
          <a:effectLst>
            <a:innerShdw blurRad="76200">
              <a:srgbClr val="000000"/>
            </a:innerShdw>
          </a:effectLst>
        </p:spPr>
      </p:pic>
      <p:pic>
        <p:nvPicPr>
          <p:cNvPr id="8" name="Imagen 7" descr="Imagen que contiene exterior, persona, gente, hombre&#10;&#10;El contenido generado por IA puede ser incorrecto.">
            <a:extLst>
              <a:ext uri="{FF2B5EF4-FFF2-40B4-BE49-F238E27FC236}">
                <a16:creationId xmlns:a16="http://schemas.microsoft.com/office/drawing/2014/main" id="{66A277D5-3E68-8658-1AA9-13A46E2FD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786" b="1500"/>
          <a:stretch>
            <a:fillRect/>
          </a:stretch>
        </p:blipFill>
        <p:spPr>
          <a:xfrm>
            <a:off x="6371772" y="2685143"/>
            <a:ext cx="5687606" cy="4029074"/>
          </a:xfrm>
          <a:prstGeom prst="rect">
            <a:avLst/>
          </a:prstGeom>
          <a:solidFill>
            <a:srgbClr val="884C64"/>
          </a:solidFill>
          <a:ln w="88900" cap="sq" cmpd="thickThin">
            <a:gradFill flip="none" rotWithShape="1">
              <a:gsLst>
                <a:gs pos="52000">
                  <a:srgbClr val="DEB0AF"/>
                </a:gs>
                <a:gs pos="44000">
                  <a:srgbClr val="7A1616"/>
                </a:gs>
                <a:gs pos="0">
                  <a:srgbClr val="6C0000"/>
                </a:gs>
                <a:gs pos="100000">
                  <a:srgbClr val="E7BEBD"/>
                </a:gs>
              </a:gsLst>
              <a:lin ang="2700000" scaled="1"/>
              <a:tileRect/>
            </a:gra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F48066F3-4119-4CFA-3089-87B897406E4C}"/>
              </a:ext>
            </a:extLst>
          </p:cNvPr>
          <p:cNvSpPr txBox="1"/>
          <p:nvPr/>
        </p:nvSpPr>
        <p:spPr>
          <a:xfrm>
            <a:off x="4136866" y="17908"/>
            <a:ext cx="4698705" cy="400110"/>
          </a:xfrm>
          <a:prstGeom prst="rect">
            <a:avLst/>
          </a:prstGeom>
          <a:solidFill>
            <a:srgbClr val="6D0202"/>
          </a:solid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Es </a:t>
            </a:r>
            <a:r>
              <a:rPr lang="es-ES" sz="2000" b="1" dirty="0" err="1">
                <a:solidFill>
                  <a:schemeClr val="bg1"/>
                </a:solidFill>
                <a:effectLst>
                  <a:outerShdw blurRad="38100" dist="38100" dir="2700000" algn="tl">
                    <a:srgbClr val="000000">
                      <a:alpha val="43137"/>
                    </a:srgbClr>
                  </a:outerShdw>
                </a:effectLst>
              </a:rPr>
              <a:t>labi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izturos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pret</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Dieva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vēstnešiem</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11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l="-5000" t="-10000" r="-5000" b="-13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E5F17375-4BC3-8BA0-DAC1-1B47AEE5AD68}"/>
              </a:ext>
            </a:extLst>
          </p:cNvPr>
          <p:cNvSpPr/>
          <p:nvPr/>
        </p:nvSpPr>
        <p:spPr>
          <a:xfrm>
            <a:off x="763837" y="310126"/>
            <a:ext cx="6198709" cy="6186309"/>
          </a:xfrm>
          <a:prstGeom prst="rect">
            <a:avLst/>
          </a:prstGeom>
        </p:spPr>
        <p:txBody>
          <a:bodyPr wrap="square">
            <a:spAutoFit/>
          </a:bodyPr>
          <a:lstStyle/>
          <a:p>
            <a:r>
              <a:rPr lang="lv-LV" sz="4400" b="1" dirty="0">
                <a:solidFill>
                  <a:prstClr val="black"/>
                </a:solidFill>
                <a:latin typeface="Times New Roman"/>
              </a:rPr>
              <a:t>Ticībā _______ tikai ar 300 vīriem, kuriem visiem rokās bija taures un krūzēs degošas lāpas, uzvarēja midiāniešu un amaleķiešu armiju, kas bija skaitliski tikpat daudz kā siseņi. </a:t>
            </a:r>
            <a:r>
              <a:rPr lang="lv-LV" sz="3200" b="1" dirty="0">
                <a:solidFill>
                  <a:prstClr val="black"/>
                </a:solidFill>
                <a:latin typeface="Times New Roman"/>
              </a:rPr>
              <a:t>(32. p.) [Soģu grāmata 7]</a:t>
            </a:r>
            <a:endParaRPr lang="lv-LV" sz="4400" b="1" dirty="0">
              <a:solidFill>
                <a:prstClr val="black"/>
              </a:solidFill>
              <a:latin typeface="Times New Roman"/>
            </a:endParaRPr>
          </a:p>
        </p:txBody>
      </p:sp>
      <p:sp>
        <p:nvSpPr>
          <p:cNvPr id="3" name="2 Rectángulo">
            <a:extLst>
              <a:ext uri="{FF2B5EF4-FFF2-40B4-BE49-F238E27FC236}">
                <a16:creationId xmlns:a16="http://schemas.microsoft.com/office/drawing/2014/main" id="{A6E743BA-BBE6-3D5C-5A84-D8D64EC12BD2}"/>
              </a:ext>
            </a:extLst>
          </p:cNvPr>
          <p:cNvSpPr/>
          <p:nvPr/>
        </p:nvSpPr>
        <p:spPr>
          <a:xfrm>
            <a:off x="2248826" y="310126"/>
            <a:ext cx="2390976" cy="769441"/>
          </a:xfrm>
          <a:prstGeom prst="rect">
            <a:avLst/>
          </a:prstGeom>
        </p:spPr>
        <p:txBody>
          <a:bodyPr wrap="square">
            <a:spAutoFit/>
          </a:bodyPr>
          <a:lstStyle/>
          <a:p>
            <a:pPr algn="ctr"/>
            <a:r>
              <a:rPr lang="es-ES" sz="4400" b="1" dirty="0">
                <a:solidFill>
                  <a:srgbClr val="C00000"/>
                </a:solidFill>
                <a:latin typeface="Times New Roman"/>
              </a:rPr>
              <a:t>G</a:t>
            </a:r>
            <a:r>
              <a:rPr lang="lv-LV" sz="4400" b="1" dirty="0">
                <a:solidFill>
                  <a:srgbClr val="C00000"/>
                </a:solidFill>
                <a:latin typeface="Times New Roman"/>
              </a:rPr>
              <a:t>ideo</a:t>
            </a:r>
            <a:r>
              <a:rPr lang="es-ES" sz="4400" b="1" dirty="0">
                <a:solidFill>
                  <a:srgbClr val="C00000"/>
                </a:solidFill>
                <a:latin typeface="Times New Roman"/>
              </a:rPr>
              <a:t>n</a:t>
            </a:r>
            <a:r>
              <a:rPr lang="lv-LV" sz="4400" b="1" dirty="0">
                <a:solidFill>
                  <a:srgbClr val="C00000"/>
                </a:solidFill>
                <a:latin typeface="Times New Roman"/>
              </a:rPr>
              <a:t>s</a:t>
            </a:r>
            <a:endParaRPr lang="es-ES" dirty="0">
              <a:solidFill>
                <a:srgbClr val="C00000"/>
              </a:solidFill>
              <a:latin typeface="Times New Roman"/>
            </a:endParaRPr>
          </a:p>
        </p:txBody>
      </p:sp>
      <p:pic>
        <p:nvPicPr>
          <p:cNvPr id="8" name="Imagen 7" descr="Un dibujo de un grupo de personas en una playa&#10;&#10;El contenido generado por IA puede ser incorrecto.">
            <a:extLst>
              <a:ext uri="{FF2B5EF4-FFF2-40B4-BE49-F238E27FC236}">
                <a16:creationId xmlns:a16="http://schemas.microsoft.com/office/drawing/2014/main" id="{52F891ED-8F30-3A8C-1C63-172F8CF4E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628" y="368261"/>
            <a:ext cx="4775201" cy="6128174"/>
          </a:xfrm>
          <a:prstGeom prst="rect">
            <a:avLst/>
          </a:prstGeom>
        </p:spPr>
      </p:pic>
      <p:cxnSp>
        <p:nvCxnSpPr>
          <p:cNvPr id="5" name="Conector recto 4">
            <a:extLst>
              <a:ext uri="{FF2B5EF4-FFF2-40B4-BE49-F238E27FC236}">
                <a16:creationId xmlns:a16="http://schemas.microsoft.com/office/drawing/2014/main" id="{B3BF0234-3358-DD71-CFA0-BC9ACC44867F}"/>
              </a:ext>
            </a:extLst>
          </p:cNvPr>
          <p:cNvCxnSpPr/>
          <p:nvPr/>
        </p:nvCxnSpPr>
        <p:spPr>
          <a:xfrm>
            <a:off x="7242628" y="368261"/>
            <a:ext cx="0" cy="6128174"/>
          </a:xfrm>
          <a:prstGeom prst="line">
            <a:avLst/>
          </a:prstGeom>
          <a:ln w="381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AB7BFD54-41AF-E68D-F647-EB2F726D9759}"/>
              </a:ext>
            </a:extLst>
          </p:cNvPr>
          <p:cNvSpPr txBox="1"/>
          <p:nvPr/>
        </p:nvSpPr>
        <p:spPr>
          <a:xfrm>
            <a:off x="914401" y="6496435"/>
            <a:ext cx="10091854" cy="400110"/>
          </a:xfrm>
          <a:prstGeom prst="rect">
            <a:avLst/>
          </a:prstGeom>
          <a:noFill/>
        </p:spPr>
        <p:txBody>
          <a:bodyPr wrap="square">
            <a:spAutoFit/>
          </a:bodyPr>
          <a:lstStyle/>
          <a:p>
            <a:pPr algn="ctr"/>
            <a:r>
              <a:rPr lang="lv-LV" sz="2000" b="1" dirty="0">
                <a:solidFill>
                  <a:schemeClr val="bg1"/>
                </a:solidFill>
                <a:effectLst>
                  <a:outerShdw blurRad="38100" dist="38100" dir="2700000" algn="tl">
                    <a:srgbClr val="000000">
                      <a:alpha val="43137"/>
                    </a:srgbClr>
                  </a:outerShdw>
                </a:effectLst>
              </a:rPr>
              <a:t>Ar Dievu es stājos pretī jebkurai problēmai un izmantoju  gudrību, ko Viņš man devis.</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7718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t="-6000" r="-3000" b="-14000"/>
          </a:stretch>
        </a:blipFill>
        <a:effectLst/>
      </p:bgPr>
    </p:bg>
    <p:spTree>
      <p:nvGrpSpPr>
        <p:cNvPr id="1" name=""/>
        <p:cNvGrpSpPr/>
        <p:nvPr/>
      </p:nvGrpSpPr>
      <p:grpSpPr>
        <a:xfrm>
          <a:off x="0" y="0"/>
          <a:ext cx="0" cy="0"/>
          <a:chOff x="0" y="0"/>
          <a:chExt cx="0" cy="0"/>
        </a:xfrm>
      </p:grpSpPr>
      <p:pic>
        <p:nvPicPr>
          <p:cNvPr id="6" name="Imagen 5" descr="Imagen que contiene exterior, persona, hombre, paraguas&#10;&#10;El contenido generado por IA puede ser incorrecto.">
            <a:extLst>
              <a:ext uri="{FF2B5EF4-FFF2-40B4-BE49-F238E27FC236}">
                <a16:creationId xmlns:a16="http://schemas.microsoft.com/office/drawing/2014/main" id="{41576364-582C-D3A9-67A4-B83A74DF47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148" y="775088"/>
            <a:ext cx="4471955" cy="5796000"/>
          </a:xfrm>
          <a:prstGeom prst="rect">
            <a:avLst/>
          </a:prstGeom>
        </p:spPr>
      </p:pic>
      <p:sp>
        <p:nvSpPr>
          <p:cNvPr id="3" name="1 Rectángulo">
            <a:extLst>
              <a:ext uri="{FF2B5EF4-FFF2-40B4-BE49-F238E27FC236}">
                <a16:creationId xmlns:a16="http://schemas.microsoft.com/office/drawing/2014/main" id="{7953D449-C947-7851-196D-6616E65AB9D6}"/>
              </a:ext>
            </a:extLst>
          </p:cNvPr>
          <p:cNvSpPr/>
          <p:nvPr/>
        </p:nvSpPr>
        <p:spPr>
          <a:xfrm>
            <a:off x="5105571" y="918488"/>
            <a:ext cx="6571422" cy="5509200"/>
          </a:xfrm>
          <a:prstGeom prst="rect">
            <a:avLst/>
          </a:prstGeom>
        </p:spPr>
        <p:txBody>
          <a:bodyPr wrap="square">
            <a:spAutoFit/>
          </a:bodyPr>
          <a:lstStyle/>
          <a:p>
            <a:r>
              <a:rPr lang="lv-LV" sz="4400" b="1" dirty="0">
                <a:solidFill>
                  <a:prstClr val="black"/>
                </a:solidFill>
                <a:latin typeface="Times New Roman"/>
              </a:rPr>
              <a:t>Ticībā </a:t>
            </a:r>
            <a:r>
              <a:rPr lang="es-ES" sz="4400" b="1" dirty="0">
                <a:solidFill>
                  <a:prstClr val="black"/>
                </a:solidFill>
                <a:latin typeface="Times New Roman"/>
              </a:rPr>
              <a:t>______ </a:t>
            </a:r>
            <a:r>
              <a:rPr lang="lv-LV" sz="4400" b="1" dirty="0">
                <a:solidFill>
                  <a:prstClr val="black"/>
                </a:solidFill>
                <a:latin typeface="Times New Roman"/>
              </a:rPr>
              <a:t>devās </a:t>
            </a:r>
          </a:p>
          <a:p>
            <a:r>
              <a:rPr lang="lv-LV" sz="4400" b="1" dirty="0">
                <a:solidFill>
                  <a:prstClr val="black"/>
                </a:solidFill>
                <a:latin typeface="Times New Roman"/>
              </a:rPr>
              <a:t>cīņā pret Siseru ar </a:t>
            </a:r>
          </a:p>
          <a:p>
            <a:r>
              <a:rPr lang="lv-LV" sz="4400" b="1" dirty="0">
                <a:solidFill>
                  <a:prstClr val="black"/>
                </a:solidFill>
                <a:latin typeface="Times New Roman"/>
              </a:rPr>
              <a:t>desmit tūkstoš vīriem, kam bija deviņi simti dzelzs ratu un liels karaspēks. Baraks cīnījās, kamēr neatstāja nevienu vīru pāri. </a:t>
            </a:r>
            <a:r>
              <a:rPr lang="lv-LV" sz="2800" b="1" dirty="0">
                <a:solidFill>
                  <a:prstClr val="black"/>
                </a:solidFill>
                <a:latin typeface="Times New Roman"/>
              </a:rPr>
              <a:t>(32. p.) [Soģu 4]</a:t>
            </a:r>
            <a:endParaRPr lang="es-ES" sz="2800" b="1" dirty="0">
              <a:solidFill>
                <a:prstClr val="black"/>
              </a:solidFill>
              <a:latin typeface="Times New Roman"/>
            </a:endParaRPr>
          </a:p>
        </p:txBody>
      </p:sp>
      <p:sp>
        <p:nvSpPr>
          <p:cNvPr id="4" name="2 Rectángulo">
            <a:extLst>
              <a:ext uri="{FF2B5EF4-FFF2-40B4-BE49-F238E27FC236}">
                <a16:creationId xmlns:a16="http://schemas.microsoft.com/office/drawing/2014/main" id="{C8F2178E-93A9-914E-1243-33ADD65B93C5}"/>
              </a:ext>
            </a:extLst>
          </p:cNvPr>
          <p:cNvSpPr/>
          <p:nvPr/>
        </p:nvSpPr>
        <p:spPr>
          <a:xfrm>
            <a:off x="6734694" y="918488"/>
            <a:ext cx="1940953" cy="769441"/>
          </a:xfrm>
          <a:prstGeom prst="rect">
            <a:avLst/>
          </a:prstGeom>
        </p:spPr>
        <p:txBody>
          <a:bodyPr wrap="square">
            <a:spAutoFit/>
          </a:bodyPr>
          <a:lstStyle/>
          <a:p>
            <a:pPr algn="ctr"/>
            <a:r>
              <a:rPr lang="es-ES" sz="4400" b="1" dirty="0" err="1">
                <a:solidFill>
                  <a:srgbClr val="C00000"/>
                </a:solidFill>
                <a:latin typeface="Times New Roman"/>
              </a:rPr>
              <a:t>Bara</a:t>
            </a:r>
            <a:r>
              <a:rPr lang="lv-LV" sz="4400" b="1" dirty="0">
                <a:solidFill>
                  <a:srgbClr val="C00000"/>
                </a:solidFill>
                <a:latin typeface="Times New Roman"/>
              </a:rPr>
              <a:t>ks</a:t>
            </a:r>
            <a:endParaRPr lang="es-ES" dirty="0">
              <a:solidFill>
                <a:srgbClr val="C00000"/>
              </a:solidFill>
              <a:latin typeface="Times New Roman"/>
            </a:endParaRPr>
          </a:p>
        </p:txBody>
      </p:sp>
      <p:sp>
        <p:nvSpPr>
          <p:cNvPr id="2" name="CuadroTexto 1">
            <a:extLst>
              <a:ext uri="{FF2B5EF4-FFF2-40B4-BE49-F238E27FC236}">
                <a16:creationId xmlns:a16="http://schemas.microsoft.com/office/drawing/2014/main" id="{17E1C9CF-473A-8F7B-6942-BCDDD2B408E9}"/>
              </a:ext>
            </a:extLst>
          </p:cNvPr>
          <p:cNvSpPr txBox="1"/>
          <p:nvPr/>
        </p:nvSpPr>
        <p:spPr>
          <a:xfrm>
            <a:off x="394148" y="40620"/>
            <a:ext cx="5701852" cy="707886"/>
          </a:xfrm>
          <a:prstGeom prst="rect">
            <a:avLst/>
          </a:prstGeom>
          <a:noFill/>
        </p:spPr>
        <p:txBody>
          <a:bodyPr wrap="square" rtlCol="0">
            <a:spAutoFit/>
          </a:bodyPr>
          <a:lstStyle/>
          <a:p>
            <a:pPr algn="ctr"/>
            <a:r>
              <a:rPr lang="lv-LV" sz="2000" b="1" dirty="0">
                <a:solidFill>
                  <a:schemeClr val="bg1"/>
                </a:solidFill>
                <a:effectLst>
                  <a:outerShdw blurRad="38100" dist="38100" dir="2700000" algn="tl">
                    <a:srgbClr val="000000">
                      <a:alpha val="43137"/>
                    </a:srgbClr>
                  </a:outerShdw>
                </a:effectLst>
              </a:rPr>
              <a:t>Es uzvaru cīņās, neatkarīgi no tā,cik liels vai spēcīgs ir mans ienaidnieks.</a:t>
            </a:r>
          </a:p>
        </p:txBody>
      </p:sp>
    </p:spTree>
    <p:extLst>
      <p:ext uri="{BB962C8B-B14F-4D97-AF65-F5344CB8AC3E}">
        <p14:creationId xmlns:p14="http://schemas.microsoft.com/office/powerpoint/2010/main" val="292461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6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C8C0AD3B-CD2D-86C6-76F8-90A2E9CDAFBD}"/>
              </a:ext>
            </a:extLst>
          </p:cNvPr>
          <p:cNvSpPr/>
          <p:nvPr/>
        </p:nvSpPr>
        <p:spPr>
          <a:xfrm>
            <a:off x="1" y="330415"/>
            <a:ext cx="12192000" cy="1077218"/>
          </a:xfrm>
          <a:prstGeom prst="rect">
            <a:avLst/>
          </a:prstGeom>
        </p:spPr>
        <p:txBody>
          <a:bodyPr wrap="square">
            <a:spAutoFit/>
          </a:bodyPr>
          <a:lstStyle/>
          <a:p>
            <a:pPr algn="ctr"/>
            <a:r>
              <a:rPr lang="lv-LV" sz="3200" b="1" dirty="0">
                <a:solidFill>
                  <a:prstClr val="black"/>
                </a:solidFill>
                <a:latin typeface="Times New Roman"/>
              </a:rPr>
              <a:t>Ticībā</a:t>
            </a:r>
            <a:r>
              <a:rPr lang="es-ES" sz="3200" b="1" dirty="0">
                <a:solidFill>
                  <a:prstClr val="black"/>
                </a:solidFill>
                <a:latin typeface="Times New Roman"/>
              </a:rPr>
              <a:t> ________ </a:t>
            </a:r>
            <a:r>
              <a:rPr lang="lv-LV" sz="3200" b="1" dirty="0">
                <a:solidFill>
                  <a:prstClr val="black"/>
                </a:solidFill>
                <a:latin typeface="Times New Roman"/>
              </a:rPr>
              <a:t>viņš ar vienu </a:t>
            </a:r>
            <a:r>
              <a:rPr lang="lv-LV" sz="3200" b="1" dirty="0">
                <a:latin typeface="Times New Roman" panose="02020603050405020304" pitchFamily="18" charset="0"/>
                <a:cs typeface="Times New Roman" panose="02020603050405020304" pitchFamily="18" charset="0"/>
              </a:rPr>
              <a:t>žokļa kaulu nogalināja tūkstoš vīru, salauza pilsētas vārtus un tiesāja Israēlu 20 gadus. </a:t>
            </a:r>
            <a:r>
              <a:rPr lang="lv-LV" sz="2400" b="1" dirty="0">
                <a:latin typeface="Times New Roman" panose="02020603050405020304" pitchFamily="18" charset="0"/>
                <a:cs typeface="Times New Roman" panose="02020603050405020304" pitchFamily="18" charset="0"/>
              </a:rPr>
              <a:t>(32. p.) [Soģu 15:15–20]</a:t>
            </a:r>
            <a:r>
              <a:rPr lang="es-ES" sz="1400" b="1" dirty="0">
                <a:solidFill>
                  <a:prstClr val="black"/>
                </a:solidFill>
                <a:latin typeface="Times New Roman" panose="02020603050405020304" pitchFamily="18" charset="0"/>
                <a:cs typeface="Times New Roman" panose="02020603050405020304" pitchFamily="18" charset="0"/>
              </a:rPr>
              <a:t>]</a:t>
            </a:r>
            <a:endParaRPr lang="es-ES" sz="3200" b="1" dirty="0">
              <a:solidFill>
                <a:prstClr val="black"/>
              </a:solidFill>
              <a:latin typeface="Times New Roman" panose="02020603050405020304" pitchFamily="18" charset="0"/>
              <a:cs typeface="Times New Roman" panose="02020603050405020304" pitchFamily="18" charset="0"/>
            </a:endParaRPr>
          </a:p>
        </p:txBody>
      </p:sp>
      <p:sp>
        <p:nvSpPr>
          <p:cNvPr id="3" name="2 Rectángulo">
            <a:extLst>
              <a:ext uri="{FF2B5EF4-FFF2-40B4-BE49-F238E27FC236}">
                <a16:creationId xmlns:a16="http://schemas.microsoft.com/office/drawing/2014/main" id="{B3195A19-4511-7407-3FD5-E69106591275}"/>
              </a:ext>
            </a:extLst>
          </p:cNvPr>
          <p:cNvSpPr/>
          <p:nvPr/>
        </p:nvSpPr>
        <p:spPr>
          <a:xfrm>
            <a:off x="1326996" y="337445"/>
            <a:ext cx="2051824" cy="584775"/>
          </a:xfrm>
          <a:prstGeom prst="rect">
            <a:avLst/>
          </a:prstGeom>
        </p:spPr>
        <p:txBody>
          <a:bodyPr wrap="square">
            <a:spAutoFit/>
          </a:bodyPr>
          <a:lstStyle/>
          <a:p>
            <a:pPr algn="ctr"/>
            <a:r>
              <a:rPr lang="es-ES" sz="3200" b="1" dirty="0">
                <a:solidFill>
                  <a:srgbClr val="C00000"/>
                </a:solidFill>
                <a:latin typeface="Times New Roman"/>
              </a:rPr>
              <a:t>S</a:t>
            </a:r>
            <a:r>
              <a:rPr lang="lv-LV" sz="3200" b="1" dirty="0">
                <a:solidFill>
                  <a:srgbClr val="C00000"/>
                </a:solidFill>
                <a:latin typeface="Times New Roman"/>
              </a:rPr>
              <a:t>ampsonu</a:t>
            </a:r>
            <a:endParaRPr lang="es-ES" sz="1200" dirty="0">
              <a:solidFill>
                <a:srgbClr val="C00000"/>
              </a:solidFill>
              <a:latin typeface="Times New Roman"/>
            </a:endParaRPr>
          </a:p>
        </p:txBody>
      </p:sp>
      <p:pic>
        <p:nvPicPr>
          <p:cNvPr id="6" name="Imagen 5" descr="Imagen que contiene exterior, persona, mujer, parado&#10;&#10;El contenido generado por IA puede ser incorrecto.">
            <a:extLst>
              <a:ext uri="{FF2B5EF4-FFF2-40B4-BE49-F238E27FC236}">
                <a16:creationId xmlns:a16="http://schemas.microsoft.com/office/drawing/2014/main" id="{62C0BC11-56E9-367E-161C-AFFE98BEB0C4}"/>
              </a:ext>
            </a:extLst>
          </p:cNvPr>
          <p:cNvPicPr>
            <a:picLocks noChangeAspect="1"/>
          </p:cNvPicPr>
          <p:nvPr/>
        </p:nvPicPr>
        <p:blipFill rotWithShape="1">
          <a:blip r:embed="rId4">
            <a:extLst>
              <a:ext uri="{28A0092B-C50C-407E-A947-70E740481C1C}">
                <a14:useLocalDpi xmlns:a14="http://schemas.microsoft.com/office/drawing/2010/main" val="0"/>
              </a:ext>
            </a:extLst>
          </a:blip>
          <a:srcRect t="24044" b="6354"/>
          <a:stretch>
            <a:fillRect/>
          </a:stretch>
        </p:blipFill>
        <p:spPr>
          <a:xfrm>
            <a:off x="156198" y="1592494"/>
            <a:ext cx="6197642" cy="5139618"/>
          </a:xfrm>
          <a:prstGeom prst="round2DiagRect">
            <a:avLst>
              <a:gd name="adj1" fmla="val 16667"/>
              <a:gd name="adj2" fmla="val 12794"/>
            </a:avLst>
          </a:prstGeom>
          <a:ln w="19050" cap="sq">
            <a:solidFill>
              <a:srgbClr val="C08C00"/>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B02B005C-A804-6EAB-D4AA-E538EFDDD9B5}"/>
              </a:ext>
            </a:extLst>
          </p:cNvPr>
          <p:cNvPicPr>
            <a:picLocks noChangeAspect="1"/>
          </p:cNvPicPr>
          <p:nvPr/>
        </p:nvPicPr>
        <p:blipFill>
          <a:blip r:embed="rId5">
            <a:extLst>
              <a:ext uri="{28A0092B-C50C-407E-A947-70E740481C1C}">
                <a14:useLocalDpi xmlns:a14="http://schemas.microsoft.com/office/drawing/2010/main" val="0"/>
              </a:ext>
            </a:extLst>
          </a:blip>
          <a:srcRect t="18498" b="18498"/>
          <a:stretch/>
        </p:blipFill>
        <p:spPr>
          <a:xfrm>
            <a:off x="6980275" y="4199211"/>
            <a:ext cx="5086350" cy="2543175"/>
          </a:xfrm>
          <a:prstGeom prst="round2DiagRect">
            <a:avLst>
              <a:gd name="adj1" fmla="val 0"/>
              <a:gd name="adj2" fmla="val 29087"/>
            </a:avLst>
          </a:prstGeom>
          <a:ln w="19050" cap="sq">
            <a:solidFill>
              <a:srgbClr val="C08C00"/>
            </a:solidFill>
            <a:miter lim="800000"/>
          </a:ln>
          <a:effectLst>
            <a:outerShdw blurRad="50800" dist="38100" dir="2700000" algn="tl" rotWithShape="0">
              <a:prstClr val="black">
                <a:alpha val="40000"/>
              </a:prstClr>
            </a:outerShdw>
          </a:effectLst>
        </p:spPr>
      </p:pic>
      <p:pic>
        <p:nvPicPr>
          <p:cNvPr id="12" name="Imagen 11" descr="Dibujo de un dinosaurio&#10;&#10;El contenido generado por IA puede ser incorrecto.">
            <a:extLst>
              <a:ext uri="{FF2B5EF4-FFF2-40B4-BE49-F238E27FC236}">
                <a16:creationId xmlns:a16="http://schemas.microsoft.com/office/drawing/2014/main" id="{CAD2F2C6-F082-FE01-51B8-12944868EC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0275" y="1592494"/>
            <a:ext cx="5086350" cy="2543175"/>
          </a:xfrm>
          <a:prstGeom prst="round2DiagRect">
            <a:avLst>
              <a:gd name="adj1" fmla="val 21815"/>
              <a:gd name="adj2" fmla="val 0"/>
            </a:avLst>
          </a:prstGeom>
          <a:ln w="19050" cap="sq">
            <a:solidFill>
              <a:srgbClr val="C08C00"/>
            </a:solidFill>
            <a:miter lim="800000"/>
          </a:ln>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88A2BFF7-1421-6E8E-85E8-1B97A3C53198}"/>
              </a:ext>
            </a:extLst>
          </p:cNvPr>
          <p:cNvSpPr txBox="1"/>
          <p:nvPr/>
        </p:nvSpPr>
        <p:spPr>
          <a:xfrm>
            <a:off x="0" y="10274"/>
            <a:ext cx="12192000" cy="400110"/>
          </a:xfrm>
          <a:prstGeom prst="rect">
            <a:avLst/>
          </a:prstGeom>
          <a:noFill/>
        </p:spPr>
        <p:txBody>
          <a:bodyPr wrap="square" rtlCol="0">
            <a:spAutoFit/>
          </a:bodyPr>
          <a:lstStyle/>
          <a:p>
            <a:pPr algn="ctr"/>
            <a:r>
              <a:rPr lang="lv-LV" sz="2000" b="1" dirty="0">
                <a:solidFill>
                  <a:schemeClr val="bg1"/>
                </a:solidFill>
                <a:effectLst>
                  <a:outerShdw blurRad="38100" dist="38100" dir="2700000" algn="tl">
                    <a:srgbClr val="000000">
                      <a:alpha val="43137"/>
                    </a:srgbClr>
                  </a:outerShdw>
                </a:effectLst>
              </a:rPr>
              <a:t>Dieva spēka dēļ es varu darīt lietas, kas pārsniedz manas spējas</a:t>
            </a:r>
          </a:p>
        </p:txBody>
      </p:sp>
    </p:spTree>
    <p:extLst>
      <p:ext uri="{BB962C8B-B14F-4D97-AF65-F5344CB8AC3E}">
        <p14:creationId xmlns:p14="http://schemas.microsoft.com/office/powerpoint/2010/main" val="193397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b="-2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7389FBB7-DCDD-20D8-FE85-E9923D03B77A}"/>
              </a:ext>
            </a:extLst>
          </p:cNvPr>
          <p:cNvSpPr/>
          <p:nvPr/>
        </p:nvSpPr>
        <p:spPr>
          <a:xfrm>
            <a:off x="1227991" y="674400"/>
            <a:ext cx="4387385" cy="5447645"/>
          </a:xfrm>
          <a:prstGeom prst="rect">
            <a:avLst/>
          </a:prstGeom>
        </p:spPr>
        <p:txBody>
          <a:bodyPr wrap="square">
            <a:spAutoFit/>
          </a:bodyPr>
          <a:lstStyle/>
          <a:p>
            <a:r>
              <a:rPr lang="lv-LV" sz="4400" b="1" dirty="0">
                <a:solidFill>
                  <a:prstClr val="black"/>
                </a:solidFill>
                <a:latin typeface="Times New Roman"/>
              </a:rPr>
              <a:t>Ticībā</a:t>
            </a:r>
            <a:r>
              <a:rPr lang="es-ES" sz="4400" b="1" dirty="0">
                <a:solidFill>
                  <a:prstClr val="black"/>
                </a:solidFill>
                <a:latin typeface="Times New Roman"/>
              </a:rPr>
              <a:t>, _____ </a:t>
            </a:r>
            <a:r>
              <a:rPr lang="lv-LV" sz="4400" b="1" dirty="0">
                <a:solidFill>
                  <a:prstClr val="black"/>
                </a:solidFill>
                <a:latin typeface="Times New Roman"/>
              </a:rPr>
              <a:t>Gileādiešu soģis atbrīvoja israēliešus no amoniešiem, faktiski salaužot viņu varu. </a:t>
            </a:r>
            <a:r>
              <a:rPr lang="lv-LV" sz="3200" b="1" dirty="0">
                <a:solidFill>
                  <a:prstClr val="black"/>
                </a:solidFill>
                <a:latin typeface="Times New Roman"/>
              </a:rPr>
              <a:t>(32. p.) [Soģu 11:32–33]</a:t>
            </a:r>
            <a:endParaRPr lang="es-ES" sz="3200" b="1" dirty="0">
              <a:solidFill>
                <a:prstClr val="black"/>
              </a:solidFill>
              <a:latin typeface="Times New Roman"/>
            </a:endParaRPr>
          </a:p>
        </p:txBody>
      </p:sp>
      <p:pic>
        <p:nvPicPr>
          <p:cNvPr id="5" name="Imagen 4">
            <a:extLst>
              <a:ext uri="{FF2B5EF4-FFF2-40B4-BE49-F238E27FC236}">
                <a16:creationId xmlns:a16="http://schemas.microsoft.com/office/drawing/2014/main" id="{476051E0-6A87-7057-36B0-8F454E20DA1F}"/>
              </a:ext>
            </a:extLst>
          </p:cNvPr>
          <p:cNvPicPr>
            <a:picLocks noChangeAspect="1"/>
          </p:cNvPicPr>
          <p:nvPr/>
        </p:nvPicPr>
        <p:blipFill>
          <a:blip r:embed="rId3"/>
          <a:stretch>
            <a:fillRect/>
          </a:stretch>
        </p:blipFill>
        <p:spPr>
          <a:xfrm>
            <a:off x="5709970" y="294151"/>
            <a:ext cx="6269697" cy="6269697"/>
          </a:xfrm>
          <a:prstGeom prst="rect">
            <a:avLst/>
          </a:prstGeom>
        </p:spPr>
      </p:pic>
      <p:sp>
        <p:nvSpPr>
          <p:cNvPr id="3" name="2 Rectángulo">
            <a:extLst>
              <a:ext uri="{FF2B5EF4-FFF2-40B4-BE49-F238E27FC236}">
                <a16:creationId xmlns:a16="http://schemas.microsoft.com/office/drawing/2014/main" id="{7D7CC395-62A5-AA36-24A1-5C8245DB1789}"/>
              </a:ext>
            </a:extLst>
          </p:cNvPr>
          <p:cNvSpPr/>
          <p:nvPr/>
        </p:nvSpPr>
        <p:spPr>
          <a:xfrm>
            <a:off x="2892010" y="674399"/>
            <a:ext cx="1813803" cy="769441"/>
          </a:xfrm>
          <a:prstGeom prst="rect">
            <a:avLst/>
          </a:prstGeom>
        </p:spPr>
        <p:txBody>
          <a:bodyPr wrap="square">
            <a:spAutoFit/>
          </a:bodyPr>
          <a:lstStyle/>
          <a:p>
            <a:pPr algn="ctr"/>
            <a:r>
              <a:rPr lang="es-ES" sz="4400" b="1" dirty="0" err="1">
                <a:solidFill>
                  <a:srgbClr val="C00000"/>
                </a:solidFill>
                <a:latin typeface="Times New Roman"/>
              </a:rPr>
              <a:t>Jeft</a:t>
            </a:r>
            <a:r>
              <a:rPr lang="lv-LV" sz="4400" b="1" dirty="0">
                <a:solidFill>
                  <a:srgbClr val="C00000"/>
                </a:solidFill>
                <a:latin typeface="Times New Roman"/>
              </a:rPr>
              <a:t>us</a:t>
            </a:r>
            <a:endParaRPr lang="es-ES" dirty="0">
              <a:solidFill>
                <a:srgbClr val="C00000"/>
              </a:solidFill>
              <a:latin typeface="Times New Roman"/>
            </a:endParaRPr>
          </a:p>
        </p:txBody>
      </p:sp>
      <p:cxnSp>
        <p:nvCxnSpPr>
          <p:cNvPr id="6" name="Conector recto 5">
            <a:extLst>
              <a:ext uri="{FF2B5EF4-FFF2-40B4-BE49-F238E27FC236}">
                <a16:creationId xmlns:a16="http://schemas.microsoft.com/office/drawing/2014/main" id="{3D69B0DD-AC59-CBB6-80E6-5632EDBD5AF8}"/>
              </a:ext>
            </a:extLst>
          </p:cNvPr>
          <p:cNvCxnSpPr/>
          <p:nvPr/>
        </p:nvCxnSpPr>
        <p:spPr>
          <a:xfrm>
            <a:off x="5709970" y="294151"/>
            <a:ext cx="0" cy="6269697"/>
          </a:xfrm>
          <a:prstGeom prst="line">
            <a:avLst/>
          </a:prstGeom>
          <a:ln w="38100">
            <a:solidFill>
              <a:srgbClr val="B55533"/>
            </a:solidFill>
          </a:ln>
        </p:spPr>
        <p:style>
          <a:lnRef idx="2">
            <a:schemeClr val="accent1"/>
          </a:lnRef>
          <a:fillRef idx="0">
            <a:schemeClr val="accent1"/>
          </a:fillRef>
          <a:effectRef idx="1">
            <a:schemeClr val="accent1"/>
          </a:effectRef>
          <a:fontRef idx="minor">
            <a:schemeClr val="tx1"/>
          </a:fontRef>
        </p:style>
      </p:cxnSp>
      <p:cxnSp>
        <p:nvCxnSpPr>
          <p:cNvPr id="7" name="Conector recto 6">
            <a:extLst>
              <a:ext uri="{FF2B5EF4-FFF2-40B4-BE49-F238E27FC236}">
                <a16:creationId xmlns:a16="http://schemas.microsoft.com/office/drawing/2014/main" id="{18115CC5-E03D-91A0-C813-CAFBC4225705}"/>
              </a:ext>
            </a:extLst>
          </p:cNvPr>
          <p:cNvCxnSpPr/>
          <p:nvPr/>
        </p:nvCxnSpPr>
        <p:spPr>
          <a:xfrm>
            <a:off x="11985767" y="294151"/>
            <a:ext cx="0" cy="6269697"/>
          </a:xfrm>
          <a:prstGeom prst="line">
            <a:avLst/>
          </a:prstGeom>
          <a:ln w="38100">
            <a:solidFill>
              <a:srgbClr val="B55533"/>
            </a:solidFill>
          </a:ln>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id="{4CBB4713-B811-5FB2-CC00-51882CE01B43}"/>
              </a:ext>
            </a:extLst>
          </p:cNvPr>
          <p:cNvSpPr txBox="1"/>
          <p:nvPr/>
        </p:nvSpPr>
        <p:spPr>
          <a:xfrm>
            <a:off x="5733276" y="294151"/>
            <a:ext cx="2248648" cy="1631216"/>
          </a:xfrm>
          <a:prstGeom prst="rect">
            <a:avLst/>
          </a:prstGeom>
          <a:noFill/>
        </p:spPr>
        <p:txBody>
          <a:bodyPr wrap="square" rtlCol="0">
            <a:spAutoFit/>
          </a:bodyPr>
          <a:lstStyle/>
          <a:p>
            <a:pPr algn="ctr"/>
            <a:r>
              <a:rPr lang="lv-LV" sz="2000" b="1" dirty="0">
                <a:solidFill>
                  <a:schemeClr val="bg1"/>
                </a:solidFill>
                <a:effectLst>
                  <a:glow rad="63500">
                    <a:schemeClr val="tx1"/>
                  </a:glow>
                  <a:outerShdw blurRad="38100" dist="38100" dir="2700000" algn="tl">
                    <a:srgbClr val="000000">
                      <a:alpha val="43137"/>
                    </a:srgbClr>
                  </a:outerShdw>
                </a:effectLst>
              </a:rPr>
              <a:t>Lai gan cilvēki mani noraida, es ticu, ka Dievam ir man paredzēts uzdevums.</a:t>
            </a:r>
          </a:p>
        </p:txBody>
      </p:sp>
    </p:spTree>
    <p:extLst>
      <p:ext uri="{BB962C8B-B14F-4D97-AF65-F5344CB8AC3E}">
        <p14:creationId xmlns:p14="http://schemas.microsoft.com/office/powerpoint/2010/main" val="301547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46C6FB-9F4B-23B5-2C75-F0A2BD187251}"/>
              </a:ext>
            </a:extLst>
          </p:cNvPr>
          <p:cNvSpPr txBox="1"/>
          <p:nvPr/>
        </p:nvSpPr>
        <p:spPr>
          <a:xfrm>
            <a:off x="3719204" y="205241"/>
            <a:ext cx="8418786" cy="3170099"/>
          </a:xfrm>
          <a:prstGeom prst="rect">
            <a:avLst/>
          </a:prstGeom>
          <a:noFill/>
        </p:spPr>
        <p:txBody>
          <a:bodyPr wrap="square" rtlCol="0">
            <a:spAutoFit/>
          </a:bodyPr>
          <a:lstStyle/>
          <a:p>
            <a:r>
              <a:rPr lang="lv-LV" sz="2000" b="1" dirty="0"/>
              <a:t>Ebreju vēstules 11. nodaļu dēvē par „ticības nodaļu” vai „ticības galeriju”. Tajā tiek izcelti Bībeles varoņi, kuri dzīvoja kā ceļinieki, paļaujoties uz mūžīgajiem, nevis zemes solījumiem. Tā ir aicinājums uz uzticību, paklausību un neatlaidību grūtību vidū. Kas ir ticība? Apustulis Pāvils atbild uz to 1. pantā: „Jo ticība ir stipra paļaušanās uz to, kas cerams, pārliecība par neredzamām lietām.”</a:t>
            </a:r>
          </a:p>
          <a:p>
            <a:r>
              <a:rPr lang="lv-LV" sz="2000" b="1" dirty="0"/>
              <a:t>6. pantā viņš turpina: „Bet bez ticības nevar patikt. Jo tam, kas pie Dieva griežas, nākas ticēt, ka Viņš ir un ka Viņš tiem, kas Viņu meklē, atmaksā.” Šajā prezentācijā atcerēsimies cilvēkus, kuri apliecināja savu ticību, kas viņus veda pie šīs ticības īstenošanas, un to personīgo pielietojumu.</a:t>
            </a:r>
          </a:p>
        </p:txBody>
      </p:sp>
      <p:sp>
        <p:nvSpPr>
          <p:cNvPr id="6" name="CuadroTexto 5">
            <a:extLst>
              <a:ext uri="{FF2B5EF4-FFF2-40B4-BE49-F238E27FC236}">
                <a16:creationId xmlns:a16="http://schemas.microsoft.com/office/drawing/2014/main" id="{CE87A492-1C38-0641-A22B-723D2B36DA1D}"/>
              </a:ext>
            </a:extLst>
          </p:cNvPr>
          <p:cNvSpPr txBox="1"/>
          <p:nvPr/>
        </p:nvSpPr>
        <p:spPr>
          <a:xfrm>
            <a:off x="374566" y="3763451"/>
            <a:ext cx="11442867" cy="2677656"/>
          </a:xfrm>
          <a:prstGeom prst="rect">
            <a:avLst/>
          </a:prstGeom>
          <a:noFill/>
        </p:spPr>
        <p:txBody>
          <a:bodyPr wrap="square">
            <a:spAutoFit/>
          </a:bodyPr>
          <a:lstStyle/>
          <a:p>
            <a:r>
              <a:rPr lang="lv-LV" sz="2100" b="1" dirty="0">
                <a:latin typeface="Comic Sans MS" panose="030F0702030302020204" pitchFamily="66" charset="0"/>
              </a:rPr>
              <a:t>„Ticība nozīmē paļauties uz Dievu, ticēt, ka Viņš mūs mīl un zina, kas ir vislabākais mūsu labā. Viņš mudina mūs izvēlēties Viņa ceļu, nevis savu. Viņš pieņem Savu gudrību, nevis mūsu neziņu; Savu spēku, nevis mūsu vājumu; Savu taisnību, nevis mūsu grēku. Mūsu dzīve, mēs paši jau piederam Viņam; ticība atzīst Viņa īpašuma tiesības un pieņem Viņa svētības. Tiesa, godīgums un šķīstums tiek minēti kā dzīves panākumu noslēpumi. Ticība ir tā, kas mums dod šos tikumus. Katrs labs impulss vai centieni nāk no Dieva; ticībā saņemam no Dieva dzīvību, kas ir vienīgais, kas var radīt patiesu izaugsmi un efektivitāti.” — Evaņģēliskie darbinieki, 273. </a:t>
            </a:r>
          </a:p>
        </p:txBody>
      </p:sp>
      <p:pic>
        <p:nvPicPr>
          <p:cNvPr id="10" name="Imagen 9" descr="Un dibujo de una persona&#10;&#10;El contenido generado por IA puede ser incorrecto.">
            <a:extLst>
              <a:ext uri="{FF2B5EF4-FFF2-40B4-BE49-F238E27FC236}">
                <a16:creationId xmlns:a16="http://schemas.microsoft.com/office/drawing/2014/main" id="{A64B2489-ABD4-16E7-488A-5F4B118A15E3}"/>
              </a:ext>
            </a:extLst>
          </p:cNvPr>
          <p:cNvPicPr>
            <a:picLocks noChangeAspect="1"/>
          </p:cNvPicPr>
          <p:nvPr/>
        </p:nvPicPr>
        <p:blipFill rotWithShape="1">
          <a:blip r:embed="rId3">
            <a:extLst>
              <a:ext uri="{28A0092B-C50C-407E-A947-70E740481C1C}">
                <a14:useLocalDpi xmlns:a14="http://schemas.microsoft.com/office/drawing/2010/main" val="0"/>
              </a:ext>
            </a:extLst>
          </a:blip>
          <a:srcRect t="1741" b="10483"/>
          <a:stretch>
            <a:fillRect/>
          </a:stretch>
        </p:blipFill>
        <p:spPr>
          <a:xfrm>
            <a:off x="112869" y="68963"/>
            <a:ext cx="3546477" cy="3360037"/>
          </a:xfrm>
          <a:prstGeom prst="rect">
            <a:avLst/>
          </a:prstGeom>
          <a:effectLst>
            <a:innerShdw blurRad="114300">
              <a:srgbClr val="617B31"/>
            </a:innerShdw>
          </a:effectLst>
        </p:spPr>
      </p:pic>
    </p:spTree>
    <p:extLst>
      <p:ext uri="{BB962C8B-B14F-4D97-AF65-F5344CB8AC3E}">
        <p14:creationId xmlns:p14="http://schemas.microsoft.com/office/powerpoint/2010/main" val="384784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t="-5000" r="-8000" b="-5000"/>
          </a:stretch>
        </a:blipFill>
        <a:effectLst/>
      </p:bgPr>
    </p:bg>
    <p:spTree>
      <p:nvGrpSpPr>
        <p:cNvPr id="1" name=""/>
        <p:cNvGrpSpPr/>
        <p:nvPr/>
      </p:nvGrpSpPr>
      <p:grpSpPr>
        <a:xfrm>
          <a:off x="0" y="0"/>
          <a:ext cx="0" cy="0"/>
          <a:chOff x="0" y="0"/>
          <a:chExt cx="0" cy="0"/>
        </a:xfrm>
      </p:grpSpPr>
      <p:sp>
        <p:nvSpPr>
          <p:cNvPr id="3" name="1 Rectángulo">
            <a:extLst>
              <a:ext uri="{FF2B5EF4-FFF2-40B4-BE49-F238E27FC236}">
                <a16:creationId xmlns:a16="http://schemas.microsoft.com/office/drawing/2014/main" id="{5675029B-CAC8-E307-D16D-D3F5D858CA79}"/>
              </a:ext>
            </a:extLst>
          </p:cNvPr>
          <p:cNvSpPr/>
          <p:nvPr/>
        </p:nvSpPr>
        <p:spPr>
          <a:xfrm>
            <a:off x="8793804" y="421620"/>
            <a:ext cx="3092974" cy="6001643"/>
          </a:xfrm>
          <a:prstGeom prst="rect">
            <a:avLst/>
          </a:prstGeom>
        </p:spPr>
        <p:txBody>
          <a:bodyPr wrap="square">
            <a:spAutoFit/>
          </a:bodyPr>
          <a:lstStyle/>
          <a:p>
            <a:r>
              <a:rPr lang="lv-LV" sz="4000" b="1" dirty="0">
                <a:solidFill>
                  <a:prstClr val="black"/>
                </a:solidFill>
                <a:latin typeface="Times New Roman"/>
              </a:rPr>
              <a:t>Ticībā</a:t>
            </a:r>
            <a:r>
              <a:rPr lang="es-ES" sz="4000" b="1" dirty="0">
                <a:solidFill>
                  <a:prstClr val="black"/>
                </a:solidFill>
                <a:latin typeface="Times New Roman"/>
              </a:rPr>
              <a:t>, ______</a:t>
            </a:r>
            <a:r>
              <a:rPr lang="lv-LV" sz="4000" b="1" dirty="0">
                <a:solidFill>
                  <a:prstClr val="black"/>
                </a:solidFill>
                <a:latin typeface="Times New Roman"/>
              </a:rPr>
              <a:t>_</a:t>
            </a:r>
            <a:r>
              <a:rPr lang="es-ES" sz="4000" b="1" dirty="0">
                <a:solidFill>
                  <a:prstClr val="black"/>
                </a:solidFill>
                <a:latin typeface="Times New Roman"/>
              </a:rPr>
              <a:t> </a:t>
            </a:r>
            <a:r>
              <a:rPr lang="lv-LV"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nostājās pretī milzim Goliātam un uzvarēja to ar lingu un akmeni.   (</a:t>
            </a:r>
            <a:r>
              <a:rPr lang="lv-LV"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32. p.) [1. Samuēla 17. nodaļa]</a:t>
            </a:r>
            <a:endParaRPr lang="es-E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2 Rectángulo">
            <a:extLst>
              <a:ext uri="{FF2B5EF4-FFF2-40B4-BE49-F238E27FC236}">
                <a16:creationId xmlns:a16="http://schemas.microsoft.com/office/drawing/2014/main" id="{6161333F-ECBC-923D-A301-326091F4E2EC}"/>
              </a:ext>
            </a:extLst>
          </p:cNvPr>
          <p:cNvSpPr/>
          <p:nvPr/>
        </p:nvSpPr>
        <p:spPr>
          <a:xfrm>
            <a:off x="8755842" y="979715"/>
            <a:ext cx="2001708" cy="769441"/>
          </a:xfrm>
          <a:prstGeom prst="rect">
            <a:avLst/>
          </a:prstGeom>
        </p:spPr>
        <p:txBody>
          <a:bodyPr wrap="square">
            <a:spAutoFit/>
          </a:bodyPr>
          <a:lstStyle/>
          <a:p>
            <a:pPr algn="ctr"/>
            <a:r>
              <a:rPr lang="es-ES" sz="4400" b="1" dirty="0">
                <a:solidFill>
                  <a:srgbClr val="C00000"/>
                </a:solidFill>
                <a:latin typeface="Times New Roman"/>
              </a:rPr>
              <a:t>D</a:t>
            </a:r>
            <a:r>
              <a:rPr lang="lv-LV" sz="4400" b="1" dirty="0">
                <a:solidFill>
                  <a:srgbClr val="C00000"/>
                </a:solidFill>
                <a:latin typeface="Times New Roman"/>
              </a:rPr>
              <a:t>ā</a:t>
            </a:r>
            <a:r>
              <a:rPr lang="es-ES" sz="4400" b="1" dirty="0">
                <a:solidFill>
                  <a:srgbClr val="C00000"/>
                </a:solidFill>
                <a:latin typeface="Times New Roman"/>
              </a:rPr>
              <a:t>vid</a:t>
            </a:r>
            <a:r>
              <a:rPr lang="lv-LV" sz="4400" b="1" dirty="0">
                <a:solidFill>
                  <a:srgbClr val="C00000"/>
                </a:solidFill>
                <a:latin typeface="Times New Roman"/>
              </a:rPr>
              <a:t>s</a:t>
            </a:r>
            <a:endParaRPr lang="es-ES" dirty="0">
              <a:solidFill>
                <a:srgbClr val="C00000"/>
              </a:solidFill>
              <a:latin typeface="Times New Roman"/>
            </a:endParaRPr>
          </a:p>
        </p:txBody>
      </p:sp>
      <p:pic>
        <p:nvPicPr>
          <p:cNvPr id="6" name="Imagen 5" descr="Imagen que contiene exterior, animal, agua, pasto&#10;&#10;El contenido generado por IA puede ser incorrecto.">
            <a:extLst>
              <a:ext uri="{FF2B5EF4-FFF2-40B4-BE49-F238E27FC236}">
                <a16:creationId xmlns:a16="http://schemas.microsoft.com/office/drawing/2014/main" id="{2EF23274-D60B-5AB2-0864-C1CC143F84ED}"/>
              </a:ext>
            </a:extLst>
          </p:cNvPr>
          <p:cNvPicPr>
            <a:picLocks noChangeAspect="1"/>
          </p:cNvPicPr>
          <p:nvPr/>
        </p:nvPicPr>
        <p:blipFill>
          <a:blip r:embed="rId4" cstate="print">
            <a:extLst>
              <a:ext uri="{28A0092B-C50C-407E-A947-70E740481C1C}">
                <a14:useLocalDpi xmlns:a14="http://schemas.microsoft.com/office/drawing/2010/main" val="0"/>
              </a:ext>
            </a:extLst>
          </a:blip>
          <a:srcRect r="3744"/>
          <a:stretch>
            <a:fillRect/>
          </a:stretch>
        </p:blipFill>
        <p:spPr>
          <a:xfrm>
            <a:off x="644270" y="503434"/>
            <a:ext cx="7934651" cy="5858274"/>
          </a:xfrm>
          <a:prstGeom prst="rect">
            <a:avLst/>
          </a:prstGeom>
          <a:ln>
            <a:noFill/>
          </a:ln>
          <a:effectLst>
            <a:outerShdw blurRad="190500" algn="tl" rotWithShape="0">
              <a:srgbClr val="000000">
                <a:alpha val="70000"/>
              </a:srgbClr>
            </a:outerShdw>
          </a:effectLst>
        </p:spPr>
      </p:pic>
      <p:sp>
        <p:nvSpPr>
          <p:cNvPr id="2" name="CuadroTexto 1">
            <a:extLst>
              <a:ext uri="{FF2B5EF4-FFF2-40B4-BE49-F238E27FC236}">
                <a16:creationId xmlns:a16="http://schemas.microsoft.com/office/drawing/2014/main" id="{16F9A4EE-F702-DEF1-ED91-AFDE6A01AAD5}"/>
              </a:ext>
            </a:extLst>
          </p:cNvPr>
          <p:cNvSpPr txBox="1"/>
          <p:nvPr/>
        </p:nvSpPr>
        <p:spPr>
          <a:xfrm>
            <a:off x="10506" y="6510440"/>
            <a:ext cx="12192000" cy="400110"/>
          </a:xfrm>
          <a:prstGeom prst="rect">
            <a:avLst/>
          </a:prstGeom>
          <a:noFill/>
        </p:spPr>
        <p:txBody>
          <a:bodyPr wrap="square" rtlCol="0">
            <a:spAutoFit/>
          </a:bodyPr>
          <a:lstStyle/>
          <a:p>
            <a:pPr algn="ctr"/>
            <a:r>
              <a:rPr lang="lv-LV" sz="2000" b="1" dirty="0">
                <a:solidFill>
                  <a:schemeClr val="bg1"/>
                </a:solidFill>
                <a:effectLst>
                  <a:outerShdw blurRad="38100" dist="38100" dir="2700000" algn="tl">
                    <a:srgbClr val="000000">
                      <a:alpha val="43137"/>
                    </a:srgbClr>
                  </a:outerShdw>
                </a:effectLst>
              </a:rPr>
              <a:t>Milži kļūst niecīgi, kad es paļaujos uz Dievu</a:t>
            </a:r>
            <a:r>
              <a:rPr lang="es-ES" sz="20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88792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9000" t="-15000" r="-19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CD8D7892-F06D-56BE-1D30-F9FAF6059668}"/>
              </a:ext>
            </a:extLst>
          </p:cNvPr>
          <p:cNvSpPr/>
          <p:nvPr/>
        </p:nvSpPr>
        <p:spPr>
          <a:xfrm>
            <a:off x="561369" y="607561"/>
            <a:ext cx="6686923" cy="2923877"/>
          </a:xfrm>
          <a:prstGeom prst="rect">
            <a:avLst/>
          </a:prstGeom>
        </p:spPr>
        <p:txBody>
          <a:bodyPr wrap="square">
            <a:spAutoFit/>
          </a:bodyPr>
          <a:lstStyle/>
          <a:p>
            <a:r>
              <a:rPr lang="lv-LV" sz="4000" b="1" dirty="0">
                <a:solidFill>
                  <a:prstClr val="black"/>
                </a:solidFill>
                <a:latin typeface="Times New Roman"/>
              </a:rPr>
              <a:t>Ticībā</a:t>
            </a:r>
            <a:r>
              <a:rPr lang="es-ES" sz="4000" b="1" dirty="0">
                <a:solidFill>
                  <a:prstClr val="black"/>
                </a:solidFill>
                <a:latin typeface="Times New Roman"/>
              </a:rPr>
              <a:t>, ________ </a:t>
            </a:r>
            <a:r>
              <a:rPr lang="lv-LV" sz="4000" b="1" dirty="0">
                <a:solidFill>
                  <a:prstClr val="black"/>
                </a:solidFill>
                <a:latin typeface="Times New Roman"/>
              </a:rPr>
              <a:t>pēdējais Izraēla soģis uzcēla pieminekli: “Līdz šejienei Tas Kungs mums ir palīdzējis” </a:t>
            </a:r>
            <a:r>
              <a:rPr lang="lv-LV" sz="2400" b="1" dirty="0">
                <a:solidFill>
                  <a:prstClr val="black"/>
                </a:solidFill>
                <a:latin typeface="Times New Roman"/>
              </a:rPr>
              <a:t>(32. p.) [1. Samuēla 7:12–17]</a:t>
            </a:r>
            <a:endParaRPr lang="es-ES" sz="2400" b="1" dirty="0">
              <a:solidFill>
                <a:prstClr val="black"/>
              </a:solidFill>
              <a:latin typeface="Times New Roman"/>
            </a:endParaRPr>
          </a:p>
        </p:txBody>
      </p:sp>
      <p:sp>
        <p:nvSpPr>
          <p:cNvPr id="3" name="2 Rectángulo">
            <a:extLst>
              <a:ext uri="{FF2B5EF4-FFF2-40B4-BE49-F238E27FC236}">
                <a16:creationId xmlns:a16="http://schemas.microsoft.com/office/drawing/2014/main" id="{5409AC32-2A3E-EA56-C002-6424583125EB}"/>
              </a:ext>
            </a:extLst>
          </p:cNvPr>
          <p:cNvSpPr/>
          <p:nvPr/>
        </p:nvSpPr>
        <p:spPr>
          <a:xfrm>
            <a:off x="2256007" y="612956"/>
            <a:ext cx="2039007" cy="707886"/>
          </a:xfrm>
          <a:prstGeom prst="rect">
            <a:avLst/>
          </a:prstGeom>
        </p:spPr>
        <p:txBody>
          <a:bodyPr wrap="square">
            <a:spAutoFit/>
          </a:bodyPr>
          <a:lstStyle/>
          <a:p>
            <a:pPr algn="ctr"/>
            <a:r>
              <a:rPr lang="es-ES" sz="4000" b="1" dirty="0">
                <a:solidFill>
                  <a:srgbClr val="C00000"/>
                </a:solidFill>
                <a:latin typeface="Times New Roman"/>
              </a:rPr>
              <a:t>S</a:t>
            </a:r>
            <a:r>
              <a:rPr lang="lv-LV" sz="4000" b="1" dirty="0">
                <a:solidFill>
                  <a:srgbClr val="C00000"/>
                </a:solidFill>
                <a:latin typeface="Times New Roman"/>
              </a:rPr>
              <a:t>a</a:t>
            </a:r>
            <a:r>
              <a:rPr lang="es-ES" sz="4000" b="1" dirty="0">
                <a:solidFill>
                  <a:srgbClr val="C00000"/>
                </a:solidFill>
                <a:latin typeface="Times New Roman"/>
              </a:rPr>
              <a:t>mu</a:t>
            </a:r>
            <a:r>
              <a:rPr lang="lv-LV" sz="4000" b="1" dirty="0">
                <a:solidFill>
                  <a:srgbClr val="C00000"/>
                </a:solidFill>
                <a:latin typeface="Times New Roman"/>
              </a:rPr>
              <a:t>ē</a:t>
            </a:r>
            <a:r>
              <a:rPr lang="es-ES" sz="4000" b="1" dirty="0">
                <a:solidFill>
                  <a:srgbClr val="C00000"/>
                </a:solidFill>
                <a:latin typeface="Times New Roman"/>
              </a:rPr>
              <a:t>l</a:t>
            </a:r>
            <a:r>
              <a:rPr lang="lv-LV" sz="4000" b="1" dirty="0">
                <a:solidFill>
                  <a:srgbClr val="C00000"/>
                </a:solidFill>
                <a:latin typeface="Times New Roman"/>
              </a:rPr>
              <a:t>s</a:t>
            </a:r>
            <a:endParaRPr lang="es-ES" sz="1600" dirty="0">
              <a:solidFill>
                <a:srgbClr val="C00000"/>
              </a:solidFill>
              <a:latin typeface="Times New Roman"/>
            </a:endParaRPr>
          </a:p>
        </p:txBody>
      </p:sp>
      <p:pic>
        <p:nvPicPr>
          <p:cNvPr id="5" name="Imagen 4">
            <a:extLst>
              <a:ext uri="{FF2B5EF4-FFF2-40B4-BE49-F238E27FC236}">
                <a16:creationId xmlns:a16="http://schemas.microsoft.com/office/drawing/2014/main" id="{01E7B2B9-2D54-A456-D432-35876AF6A44C}"/>
              </a:ext>
            </a:extLst>
          </p:cNvPr>
          <p:cNvPicPr>
            <a:picLocks noChangeAspect="1"/>
          </p:cNvPicPr>
          <p:nvPr/>
        </p:nvPicPr>
        <p:blipFill>
          <a:blip r:embed="rId4"/>
          <a:stretch>
            <a:fillRect/>
          </a:stretch>
        </p:blipFill>
        <p:spPr>
          <a:xfrm>
            <a:off x="7137970" y="503435"/>
            <a:ext cx="4579461" cy="6354566"/>
          </a:xfrm>
          <a:prstGeom prst="rect">
            <a:avLst/>
          </a:prstGeom>
          <a:ln w="19050">
            <a:solidFill>
              <a:srgbClr val="684F78"/>
            </a:solidFill>
          </a:ln>
        </p:spPr>
      </p:pic>
      <p:pic>
        <p:nvPicPr>
          <p:cNvPr id="1026" name="Picture 2" descr="ISRAEL MENGINGINKAN SEORANG RAJA | STAND TO JESUS">
            <a:extLst>
              <a:ext uri="{FF2B5EF4-FFF2-40B4-BE49-F238E27FC236}">
                <a16:creationId xmlns:a16="http://schemas.microsoft.com/office/drawing/2014/main" id="{80F514A1-CB2E-D0E2-B0AD-B0603D0EC5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 r="1856"/>
          <a:stretch>
            <a:fillRect/>
          </a:stretch>
        </p:blipFill>
        <p:spPr bwMode="auto">
          <a:xfrm>
            <a:off x="1041382" y="3696120"/>
            <a:ext cx="5431338" cy="2820381"/>
          </a:xfrm>
          <a:prstGeom prst="rect">
            <a:avLst/>
          </a:prstGeom>
          <a:solidFill>
            <a:srgbClr val="FFFFFF">
              <a:shade val="85000"/>
            </a:srgbClr>
          </a:solidFill>
          <a:ln w="28575" cap="sq">
            <a:solidFill>
              <a:srgbClr val="684F78"/>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CuadroTexto 3">
            <a:extLst>
              <a:ext uri="{FF2B5EF4-FFF2-40B4-BE49-F238E27FC236}">
                <a16:creationId xmlns:a16="http://schemas.microsoft.com/office/drawing/2014/main" id="{6C245738-CB20-5ADE-956E-481829EE2A47}"/>
              </a:ext>
            </a:extLst>
          </p:cNvPr>
          <p:cNvSpPr txBox="1"/>
          <p:nvPr/>
        </p:nvSpPr>
        <p:spPr>
          <a:xfrm>
            <a:off x="0" y="10274"/>
            <a:ext cx="12192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Es </a:t>
            </a:r>
            <a:r>
              <a:rPr lang="es-ES" sz="2000" b="1" dirty="0" err="1">
                <a:solidFill>
                  <a:schemeClr val="bg1"/>
                </a:solidFill>
                <a:effectLst>
                  <a:outerShdw blurRad="38100" dist="38100" dir="2700000" algn="tl">
                    <a:srgbClr val="000000">
                      <a:alpha val="43137"/>
                    </a:srgbClr>
                  </a:outerShdw>
                </a:effectLst>
              </a:rPr>
              <a:t>atzīstu</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līdz</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šim</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brīdim</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manā</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dzīvē</a:t>
            </a:r>
            <a:r>
              <a:rPr lang="es-ES" sz="2000" b="1" dirty="0">
                <a:solidFill>
                  <a:schemeClr val="bg1"/>
                </a:solidFill>
                <a:effectLst>
                  <a:outerShdw blurRad="38100" dist="38100" dir="2700000" algn="tl">
                    <a:srgbClr val="000000">
                      <a:alpha val="43137"/>
                    </a:srgbClr>
                  </a:outerShdw>
                </a:effectLst>
              </a:rPr>
              <a:t> ir </a:t>
            </a:r>
            <a:r>
              <a:rPr lang="es-ES" sz="2000" b="1" dirty="0" err="1">
                <a:solidFill>
                  <a:schemeClr val="bg1"/>
                </a:solidFill>
                <a:effectLst>
                  <a:outerShdw blurRad="38100" dist="38100" dir="2700000" algn="tl">
                    <a:srgbClr val="000000">
                      <a:alpha val="43137"/>
                    </a:srgbClr>
                  </a:outerShdw>
                </a:effectLst>
              </a:rPr>
              <a:t>darbojusies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Dieva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roka</a:t>
            </a:r>
            <a:r>
              <a:rPr lang="es-ES" sz="20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02859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64BBD797-FBAE-D3E4-6D7E-479345EA630E}"/>
              </a:ext>
            </a:extLst>
          </p:cNvPr>
          <p:cNvSpPr>
            <a:spLocks noGrp="1" noRot="1" noMove="1" noResize="1" noEditPoints="1" noAdjustHandles="1" noChangeArrowheads="1" noChangeShapeType="1"/>
          </p:cNvSpPr>
          <p:nvPr/>
        </p:nvSpPr>
        <p:spPr>
          <a:xfrm>
            <a:off x="2506895" y="719192"/>
            <a:ext cx="9339209" cy="5445302"/>
          </a:xfrm>
          <a:prstGeom prst="roundRect">
            <a:avLst>
              <a:gd name="adj" fmla="val 12126"/>
            </a:avLst>
          </a:prstGeom>
          <a:solidFill>
            <a:srgbClr val="E8F3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1 Rectángulo">
            <a:extLst>
              <a:ext uri="{FF2B5EF4-FFF2-40B4-BE49-F238E27FC236}">
                <a16:creationId xmlns:a16="http://schemas.microsoft.com/office/drawing/2014/main" id="{5BA7BB42-A131-FDE0-8BE0-043E33F4B2CA}"/>
              </a:ext>
            </a:extLst>
          </p:cNvPr>
          <p:cNvSpPr>
            <a:spLocks/>
          </p:cNvSpPr>
          <p:nvPr/>
        </p:nvSpPr>
        <p:spPr>
          <a:xfrm>
            <a:off x="7571678" y="834806"/>
            <a:ext cx="4274426" cy="4893647"/>
          </a:xfrm>
          <a:prstGeom prst="rect">
            <a:avLst/>
          </a:prstGeom>
        </p:spPr>
        <p:txBody>
          <a:bodyPr wrap="square">
            <a:spAutoFit/>
          </a:bodyPr>
          <a:lstStyle/>
          <a:p>
            <a:r>
              <a:rPr lang="lv-LV" sz="4000" b="1" dirty="0">
                <a:solidFill>
                  <a:prstClr val="black"/>
                </a:solidFill>
                <a:latin typeface="Times New Roman"/>
              </a:rPr>
              <a:t>Ticībā</a:t>
            </a:r>
            <a:r>
              <a:rPr lang="es-ES" sz="4000" b="1" dirty="0">
                <a:solidFill>
                  <a:prstClr val="black"/>
                </a:solidFill>
                <a:latin typeface="Times New Roman"/>
              </a:rPr>
              <a:t>, _______  </a:t>
            </a:r>
            <a:r>
              <a:rPr lang="lv-LV" sz="4000" b="1" dirty="0">
                <a:latin typeface="Times New Roman" panose="02020603050405020304" pitchFamily="18" charset="0"/>
                <a:cs typeface="Times New Roman" panose="02020603050405020304" pitchFamily="18" charset="0"/>
              </a:rPr>
              <a:t>izgāja un sludināja Dieva vēsti visur un vienmēr, kā Dievs viņiem bija licis. </a:t>
            </a:r>
            <a:r>
              <a:rPr lang="lv-LV" sz="2400" b="1" dirty="0">
                <a:latin typeface="Times New Roman" panose="02020603050405020304" pitchFamily="18" charset="0"/>
                <a:cs typeface="Times New Roman" panose="02020603050405020304" pitchFamily="18" charset="0"/>
              </a:rPr>
              <a:t>(32. p.) [1. Ķēniņu 19:15; Amosa 7:15; Jonas 1:1-2; Hagaja 1:1]</a:t>
            </a:r>
            <a:endParaRPr lang="es-ES" sz="2400" b="1" dirty="0">
              <a:solidFill>
                <a:prstClr val="black"/>
              </a:solidFill>
              <a:latin typeface="Times New Roman" panose="02020603050405020304" pitchFamily="18" charset="0"/>
              <a:cs typeface="Times New Roman" panose="02020603050405020304" pitchFamily="18" charset="0"/>
            </a:endParaRPr>
          </a:p>
        </p:txBody>
      </p:sp>
      <p:sp>
        <p:nvSpPr>
          <p:cNvPr id="4" name="2 Rectángulo">
            <a:extLst>
              <a:ext uri="{FF2B5EF4-FFF2-40B4-BE49-F238E27FC236}">
                <a16:creationId xmlns:a16="http://schemas.microsoft.com/office/drawing/2014/main" id="{ACAC51F4-90C8-4287-3676-D28F95B062E7}"/>
              </a:ext>
            </a:extLst>
          </p:cNvPr>
          <p:cNvSpPr/>
          <p:nvPr/>
        </p:nvSpPr>
        <p:spPr>
          <a:xfrm>
            <a:off x="9117878" y="756624"/>
            <a:ext cx="2107580" cy="707886"/>
          </a:xfrm>
          <a:prstGeom prst="rect">
            <a:avLst/>
          </a:prstGeom>
        </p:spPr>
        <p:txBody>
          <a:bodyPr wrap="square">
            <a:spAutoFit/>
          </a:bodyPr>
          <a:lstStyle/>
          <a:p>
            <a:pPr algn="ctr"/>
            <a:r>
              <a:rPr lang="es-ES" sz="4000" b="1" dirty="0" err="1">
                <a:solidFill>
                  <a:srgbClr val="C00000"/>
                </a:solidFill>
                <a:latin typeface="Times New Roman"/>
              </a:rPr>
              <a:t>pr</a:t>
            </a:r>
            <a:r>
              <a:rPr lang="lv-LV" sz="4000" b="1" dirty="0">
                <a:solidFill>
                  <a:srgbClr val="C00000"/>
                </a:solidFill>
                <a:latin typeface="Times New Roman"/>
              </a:rPr>
              <a:t>avieši</a:t>
            </a:r>
            <a:endParaRPr lang="es-ES" sz="1600" dirty="0">
              <a:solidFill>
                <a:srgbClr val="C00000"/>
              </a:solidFill>
              <a:latin typeface="Times New Roman"/>
            </a:endParaRPr>
          </a:p>
        </p:txBody>
      </p:sp>
      <p:pic>
        <p:nvPicPr>
          <p:cNvPr id="6" name="Imagen 5" descr="Imagen que contiene foto, hombre, agua, monitor&#10;&#10;El contenido generado por IA puede ser incorrecto.">
            <a:extLst>
              <a:ext uri="{FF2B5EF4-FFF2-40B4-BE49-F238E27FC236}">
                <a16:creationId xmlns:a16="http://schemas.microsoft.com/office/drawing/2014/main" id="{FDAF54FE-3972-0DC8-1D92-B2DE125BF6E6}"/>
              </a:ext>
            </a:extLst>
          </p:cNvPr>
          <p:cNvPicPr>
            <a:picLocks noChangeAspect="1"/>
          </p:cNvPicPr>
          <p:nvPr/>
        </p:nvPicPr>
        <p:blipFill>
          <a:blip r:embed="rId4">
            <a:extLst>
              <a:ext uri="{28A0092B-C50C-407E-A947-70E740481C1C}">
                <a14:useLocalDpi xmlns:a14="http://schemas.microsoft.com/office/drawing/2010/main" val="0"/>
              </a:ext>
            </a:extLst>
          </a:blip>
          <a:srcRect l="892" r="4259"/>
          <a:stretch>
            <a:fillRect/>
          </a:stretch>
        </p:blipFill>
        <p:spPr>
          <a:xfrm>
            <a:off x="626474" y="600628"/>
            <a:ext cx="6824856" cy="5656743"/>
          </a:xfrm>
          <a:prstGeom prst="rect">
            <a:avLst/>
          </a:prstGeom>
          <a:ln w="38100" cap="sq">
            <a:solidFill>
              <a:srgbClr val="4277DE"/>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03285D86-EFB3-5861-D079-D963F5D5411B}"/>
              </a:ext>
            </a:extLst>
          </p:cNvPr>
          <p:cNvSpPr txBox="1"/>
          <p:nvPr/>
        </p:nvSpPr>
        <p:spPr>
          <a:xfrm>
            <a:off x="515006" y="6224151"/>
            <a:ext cx="11676993" cy="400110"/>
          </a:xfrm>
          <a:prstGeom prst="rect">
            <a:avLst/>
          </a:prstGeom>
          <a:noFill/>
        </p:spPr>
        <p:txBody>
          <a:bodyPr wrap="square" rtlCol="0">
            <a:spAutoFit/>
          </a:bodyPr>
          <a:lstStyle/>
          <a:p>
            <a:r>
              <a:rPr lang="lv-LV" sz="2000" b="1" dirty="0">
                <a:solidFill>
                  <a:schemeClr val="bg1"/>
                </a:solidFill>
                <a:effectLst>
                  <a:outerShdw blurRad="38100" dist="38100" dir="2700000" algn="tl">
                    <a:srgbClr val="000000">
                      <a:alpha val="43137"/>
                    </a:srgbClr>
                  </a:outerShdw>
                </a:effectLst>
              </a:rPr>
              <a:t>Es dodos uz jebkuru vietu, kur Dievs mani sūta, lai nestu Viņa Vārdu.</a:t>
            </a:r>
          </a:p>
        </p:txBody>
      </p:sp>
    </p:spTree>
    <p:extLst>
      <p:ext uri="{BB962C8B-B14F-4D97-AF65-F5344CB8AC3E}">
        <p14:creationId xmlns:p14="http://schemas.microsoft.com/office/powerpoint/2010/main" val="35375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a:stretch>
            <a:fillRect t="-29000" b="-17000"/>
          </a:stretch>
        </a:blipFill>
        <a:effectLst/>
      </p:bgPr>
    </p:bg>
    <p:spTree>
      <p:nvGrpSpPr>
        <p:cNvPr id="1" name="">
          <a:extLst>
            <a:ext uri="{FF2B5EF4-FFF2-40B4-BE49-F238E27FC236}">
              <a16:creationId xmlns:a16="http://schemas.microsoft.com/office/drawing/2014/main" id="{537B2E02-F349-0ED8-AA4E-03638ACB1DC9}"/>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5DAFE7D3-776C-C81B-32D5-E86D7CAD8583}"/>
              </a:ext>
            </a:extLst>
          </p:cNvPr>
          <p:cNvSpPr/>
          <p:nvPr/>
        </p:nvSpPr>
        <p:spPr>
          <a:xfrm>
            <a:off x="1551281" y="740295"/>
            <a:ext cx="5281034" cy="1446550"/>
          </a:xfrm>
          <a:prstGeom prst="rect">
            <a:avLst/>
          </a:prstGeom>
        </p:spPr>
        <p:txBody>
          <a:bodyPr wrap="square">
            <a:spAutoFit/>
          </a:bodyPr>
          <a:lstStyle/>
          <a:p>
            <a:r>
              <a:rPr lang="lv-LV" sz="3200" b="1" dirty="0">
                <a:solidFill>
                  <a:prstClr val="black"/>
                </a:solidFill>
                <a:latin typeface="Times New Roman"/>
              </a:rPr>
              <a:t>Ticībā    </a:t>
            </a:r>
            <a:r>
              <a:rPr lang="es-ES" sz="3200" b="1" dirty="0">
                <a:solidFill>
                  <a:prstClr val="black"/>
                </a:solidFill>
                <a:latin typeface="Times New Roman"/>
              </a:rPr>
              <a:t>_____________</a:t>
            </a:r>
            <a:r>
              <a:rPr lang="lv-LV" sz="3200" b="1" dirty="0">
                <a:solidFill>
                  <a:prstClr val="black"/>
                </a:solidFill>
                <a:latin typeface="Times New Roman"/>
              </a:rPr>
              <a:t>__</a:t>
            </a:r>
            <a:r>
              <a:rPr lang="es-ES" sz="3200" b="1" dirty="0">
                <a:solidFill>
                  <a:prstClr val="black"/>
                </a:solidFill>
                <a:latin typeface="Times New Roman"/>
              </a:rPr>
              <a:t> </a:t>
            </a:r>
            <a:r>
              <a:rPr lang="lv-LV" sz="3200" b="1" dirty="0">
                <a:solidFill>
                  <a:prstClr val="black"/>
                </a:solidFill>
                <a:latin typeface="Times New Roman"/>
              </a:rPr>
              <a:t>iekaroja valstis. </a:t>
            </a:r>
            <a:r>
              <a:rPr lang="lv-LV" sz="2400" b="1" dirty="0">
                <a:solidFill>
                  <a:prstClr val="black"/>
                </a:solidFill>
                <a:latin typeface="Times New Roman"/>
              </a:rPr>
              <a:t>(33. p.) [4. Mozus 31:8; 2. Samuēla 5:6–9]</a:t>
            </a:r>
            <a:endParaRPr lang="es-ES" sz="2400" b="1" dirty="0">
              <a:solidFill>
                <a:prstClr val="black"/>
              </a:solidFill>
              <a:latin typeface="Times New Roman"/>
            </a:endParaRPr>
          </a:p>
        </p:txBody>
      </p:sp>
      <p:sp>
        <p:nvSpPr>
          <p:cNvPr id="3" name="3 Rectángulo">
            <a:extLst>
              <a:ext uri="{FF2B5EF4-FFF2-40B4-BE49-F238E27FC236}">
                <a16:creationId xmlns:a16="http://schemas.microsoft.com/office/drawing/2014/main" id="{A3D43AF1-10D2-9100-52DF-08382455FF0B}"/>
              </a:ext>
            </a:extLst>
          </p:cNvPr>
          <p:cNvSpPr/>
          <p:nvPr/>
        </p:nvSpPr>
        <p:spPr>
          <a:xfrm>
            <a:off x="3016727" y="740295"/>
            <a:ext cx="3205654" cy="584775"/>
          </a:xfrm>
          <a:prstGeom prst="rect">
            <a:avLst/>
          </a:prstGeom>
        </p:spPr>
        <p:txBody>
          <a:bodyPr wrap="square">
            <a:spAutoFit/>
          </a:bodyPr>
          <a:lstStyle/>
          <a:p>
            <a:pPr algn="ctr"/>
            <a:r>
              <a:rPr lang="es-ES" sz="3200" b="1" dirty="0">
                <a:solidFill>
                  <a:srgbClr val="C00000"/>
                </a:solidFill>
                <a:latin typeface="Times New Roman"/>
              </a:rPr>
              <a:t>Jo</a:t>
            </a:r>
            <a:r>
              <a:rPr lang="lv-LV" sz="3200" b="1" dirty="0">
                <a:solidFill>
                  <a:srgbClr val="C00000"/>
                </a:solidFill>
                <a:latin typeface="Times New Roman"/>
              </a:rPr>
              <a:t>zua un</a:t>
            </a:r>
            <a:r>
              <a:rPr lang="es-ES" sz="3200" b="1" dirty="0">
                <a:solidFill>
                  <a:srgbClr val="C00000"/>
                </a:solidFill>
                <a:latin typeface="Times New Roman"/>
              </a:rPr>
              <a:t> D</a:t>
            </a:r>
            <a:r>
              <a:rPr lang="lv-LV" sz="3200" b="1" dirty="0">
                <a:solidFill>
                  <a:srgbClr val="C00000"/>
                </a:solidFill>
                <a:latin typeface="Times New Roman"/>
              </a:rPr>
              <a:t>ā</a:t>
            </a:r>
            <a:r>
              <a:rPr lang="es-ES" sz="3200" b="1" dirty="0">
                <a:solidFill>
                  <a:srgbClr val="C00000"/>
                </a:solidFill>
                <a:latin typeface="Times New Roman"/>
              </a:rPr>
              <a:t>vid</a:t>
            </a:r>
            <a:r>
              <a:rPr lang="lv-LV" sz="3200" b="1" dirty="0">
                <a:solidFill>
                  <a:srgbClr val="C00000"/>
                </a:solidFill>
                <a:latin typeface="Times New Roman"/>
              </a:rPr>
              <a:t>s</a:t>
            </a:r>
            <a:endParaRPr lang="es-ES" sz="3200" b="1" dirty="0">
              <a:solidFill>
                <a:srgbClr val="C00000"/>
              </a:solidFill>
              <a:latin typeface="Times New Roman"/>
            </a:endParaRPr>
          </a:p>
        </p:txBody>
      </p:sp>
      <p:sp>
        <p:nvSpPr>
          <p:cNvPr id="8" name="Diagrama de flujo: operación manual 7">
            <a:extLst>
              <a:ext uri="{FF2B5EF4-FFF2-40B4-BE49-F238E27FC236}">
                <a16:creationId xmlns:a16="http://schemas.microsoft.com/office/drawing/2014/main" id="{D94F8421-1FD6-7C0B-B1EE-D586227E9469}"/>
              </a:ext>
            </a:extLst>
          </p:cNvPr>
          <p:cNvSpPr/>
          <p:nvPr/>
        </p:nvSpPr>
        <p:spPr>
          <a:xfrm>
            <a:off x="6832314" y="536709"/>
            <a:ext cx="4637070" cy="6321291"/>
          </a:xfrm>
          <a:custGeom>
            <a:avLst/>
            <a:gdLst>
              <a:gd name="csX0" fmla="*/ 0 w 10000"/>
              <a:gd name="csY0" fmla="*/ 0 h 10000"/>
              <a:gd name="csX1" fmla="*/ 10000 w 10000"/>
              <a:gd name="csY1" fmla="*/ 0 h 10000"/>
              <a:gd name="csX2" fmla="*/ 8000 w 10000"/>
              <a:gd name="csY2" fmla="*/ 10000 h 10000"/>
              <a:gd name="csX3" fmla="*/ 2000 w 10000"/>
              <a:gd name="csY3" fmla="*/ 10000 h 10000"/>
              <a:gd name="csX4" fmla="*/ 0 w 10000"/>
              <a:gd name="csY4" fmla="*/ 0 h 10000"/>
              <a:gd name="csX0" fmla="*/ 0 w 10000"/>
              <a:gd name="csY0" fmla="*/ 0 h 10016"/>
              <a:gd name="csX1" fmla="*/ 10000 w 10000"/>
              <a:gd name="csY1" fmla="*/ 0 h 10016"/>
              <a:gd name="csX2" fmla="*/ 8000 w 10000"/>
              <a:gd name="csY2" fmla="*/ 10000 h 10016"/>
              <a:gd name="csX3" fmla="*/ 93 w 10000"/>
              <a:gd name="csY3" fmla="*/ 10016 h 10016"/>
              <a:gd name="csX4" fmla="*/ 0 w 10000"/>
              <a:gd name="csY4" fmla="*/ 0 h 10016"/>
              <a:gd name="csX0" fmla="*/ 0 w 10000"/>
              <a:gd name="csY0" fmla="*/ 0 h 10016"/>
              <a:gd name="csX1" fmla="*/ 10000 w 10000"/>
              <a:gd name="csY1" fmla="*/ 0 h 10016"/>
              <a:gd name="csX2" fmla="*/ 7889 w 10000"/>
              <a:gd name="csY2" fmla="*/ 10016 h 10016"/>
              <a:gd name="csX3" fmla="*/ 93 w 10000"/>
              <a:gd name="csY3" fmla="*/ 10016 h 10016"/>
              <a:gd name="csX4" fmla="*/ 0 w 10000"/>
              <a:gd name="csY4" fmla="*/ 0 h 10016"/>
              <a:gd name="csX0" fmla="*/ 0 w 10000"/>
              <a:gd name="csY0" fmla="*/ 0 h 10065"/>
              <a:gd name="csX1" fmla="*/ 10000 w 10000"/>
              <a:gd name="csY1" fmla="*/ 0 h 10065"/>
              <a:gd name="csX2" fmla="*/ 7778 w 10000"/>
              <a:gd name="csY2" fmla="*/ 10065 h 10065"/>
              <a:gd name="csX3" fmla="*/ 93 w 10000"/>
              <a:gd name="csY3" fmla="*/ 10016 h 10065"/>
              <a:gd name="csX4" fmla="*/ 0 w 10000"/>
              <a:gd name="csY4" fmla="*/ 0 h 10065"/>
              <a:gd name="csX0" fmla="*/ 0 w 10000"/>
              <a:gd name="csY0" fmla="*/ 0 h 10065"/>
              <a:gd name="csX1" fmla="*/ 10000 w 10000"/>
              <a:gd name="csY1" fmla="*/ 0 h 10065"/>
              <a:gd name="csX2" fmla="*/ 7778 w 10000"/>
              <a:gd name="csY2" fmla="*/ 10065 h 10065"/>
              <a:gd name="csX3" fmla="*/ 71 w 10000"/>
              <a:gd name="csY3" fmla="*/ 10065 h 10065"/>
              <a:gd name="csX4" fmla="*/ 0 w 10000"/>
              <a:gd name="csY4" fmla="*/ 0 h 10065"/>
            </a:gdLst>
            <a:ahLst/>
            <a:cxnLst>
              <a:cxn ang="0">
                <a:pos x="csX0" y="csY0"/>
              </a:cxn>
              <a:cxn ang="0">
                <a:pos x="csX1" y="csY1"/>
              </a:cxn>
              <a:cxn ang="0">
                <a:pos x="csX2" y="csY2"/>
              </a:cxn>
              <a:cxn ang="0">
                <a:pos x="csX3" y="csY3"/>
              </a:cxn>
              <a:cxn ang="0">
                <a:pos x="csX4" y="csY4"/>
              </a:cxn>
            </a:cxnLst>
            <a:rect l="l" t="t" r="r" b="b"/>
            <a:pathLst>
              <a:path w="10000" h="10065">
                <a:moveTo>
                  <a:pt x="0" y="0"/>
                </a:moveTo>
                <a:lnTo>
                  <a:pt x="10000" y="0"/>
                </a:lnTo>
                <a:lnTo>
                  <a:pt x="7778" y="10065"/>
                </a:lnTo>
                <a:lnTo>
                  <a:pt x="71" y="10065"/>
                </a:lnTo>
                <a:cubicBezTo>
                  <a:pt x="40" y="6726"/>
                  <a:pt x="31" y="3339"/>
                  <a:pt x="0" y="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solidFill>
              <a:srgbClr val="6308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n>
                <a:solidFill>
                  <a:srgbClr val="630823"/>
                </a:solidFill>
              </a:ln>
            </a:endParaRPr>
          </a:p>
        </p:txBody>
      </p:sp>
      <p:sp>
        <p:nvSpPr>
          <p:cNvPr id="11" name="Diagrama de flujo: operación manual 10">
            <a:extLst>
              <a:ext uri="{FF2B5EF4-FFF2-40B4-BE49-F238E27FC236}">
                <a16:creationId xmlns:a16="http://schemas.microsoft.com/office/drawing/2014/main" id="{5F8D5121-1C6E-EEA4-9DA3-9CEDB2F29D90}"/>
              </a:ext>
            </a:extLst>
          </p:cNvPr>
          <p:cNvSpPr/>
          <p:nvPr/>
        </p:nvSpPr>
        <p:spPr>
          <a:xfrm>
            <a:off x="460420" y="2250029"/>
            <a:ext cx="6220174" cy="4607971"/>
          </a:xfrm>
          <a:custGeom>
            <a:avLst/>
            <a:gdLst>
              <a:gd name="csX0" fmla="*/ 0 w 10000"/>
              <a:gd name="csY0" fmla="*/ 0 h 10000"/>
              <a:gd name="csX1" fmla="*/ 10000 w 10000"/>
              <a:gd name="csY1" fmla="*/ 0 h 10000"/>
              <a:gd name="csX2" fmla="*/ 8000 w 10000"/>
              <a:gd name="csY2" fmla="*/ 10000 h 10000"/>
              <a:gd name="csX3" fmla="*/ 2000 w 10000"/>
              <a:gd name="csY3" fmla="*/ 10000 h 10000"/>
              <a:gd name="csX4" fmla="*/ 0 w 10000"/>
              <a:gd name="csY4" fmla="*/ 0 h 10000"/>
              <a:gd name="csX0" fmla="*/ 0 w 9414"/>
              <a:gd name="csY0" fmla="*/ 0 h 10042"/>
              <a:gd name="csX1" fmla="*/ 9414 w 9414"/>
              <a:gd name="csY1" fmla="*/ 42 h 10042"/>
              <a:gd name="csX2" fmla="*/ 7414 w 9414"/>
              <a:gd name="csY2" fmla="*/ 10042 h 10042"/>
              <a:gd name="csX3" fmla="*/ 1414 w 9414"/>
              <a:gd name="csY3" fmla="*/ 10042 h 10042"/>
              <a:gd name="csX4" fmla="*/ 0 w 9414"/>
              <a:gd name="csY4" fmla="*/ 0 h 10042"/>
              <a:gd name="csX0" fmla="*/ 1570 w 11570"/>
              <a:gd name="csY0" fmla="*/ 0 h 10042"/>
              <a:gd name="csX1" fmla="*/ 11570 w 11570"/>
              <a:gd name="csY1" fmla="*/ 42 h 10042"/>
              <a:gd name="csX2" fmla="*/ 9446 w 11570"/>
              <a:gd name="csY2" fmla="*/ 10000 h 10042"/>
              <a:gd name="csX3" fmla="*/ 0 w 11570"/>
              <a:gd name="csY3" fmla="*/ 10042 h 10042"/>
              <a:gd name="csX4" fmla="*/ 1570 w 11570"/>
              <a:gd name="csY4" fmla="*/ 0 h 10042"/>
              <a:gd name="csX0" fmla="*/ 1570 w 12157"/>
              <a:gd name="csY0" fmla="*/ 0 h 10042"/>
              <a:gd name="csX1" fmla="*/ 11570 w 12157"/>
              <a:gd name="csY1" fmla="*/ 42 h 10042"/>
              <a:gd name="csX2" fmla="*/ 12157 w 12157"/>
              <a:gd name="csY2" fmla="*/ 10000 h 10042"/>
              <a:gd name="csX3" fmla="*/ 0 w 12157"/>
              <a:gd name="csY3" fmla="*/ 10042 h 10042"/>
              <a:gd name="csX4" fmla="*/ 1570 w 12157"/>
              <a:gd name="csY4" fmla="*/ 0 h 10042"/>
              <a:gd name="csX0" fmla="*/ 1570 w 12157"/>
              <a:gd name="csY0" fmla="*/ 0 h 10042"/>
              <a:gd name="csX1" fmla="*/ 12092 w 12157"/>
              <a:gd name="csY1" fmla="*/ 63 h 10042"/>
              <a:gd name="csX2" fmla="*/ 12157 w 12157"/>
              <a:gd name="csY2" fmla="*/ 10000 h 10042"/>
              <a:gd name="csX3" fmla="*/ 0 w 12157"/>
              <a:gd name="csY3" fmla="*/ 10042 h 10042"/>
              <a:gd name="csX4" fmla="*/ 1570 w 12157"/>
              <a:gd name="csY4" fmla="*/ 0 h 10042"/>
              <a:gd name="csX0" fmla="*/ 1570 w 12157"/>
              <a:gd name="csY0" fmla="*/ 0 h 10000"/>
              <a:gd name="csX1" fmla="*/ 12092 w 12157"/>
              <a:gd name="csY1" fmla="*/ 63 h 10000"/>
              <a:gd name="csX2" fmla="*/ 12157 w 12157"/>
              <a:gd name="csY2" fmla="*/ 10000 h 10000"/>
              <a:gd name="csX3" fmla="*/ 0 w 12157"/>
              <a:gd name="csY3" fmla="*/ 9979 h 10000"/>
              <a:gd name="csX4" fmla="*/ 1570 w 12157"/>
              <a:gd name="csY4" fmla="*/ 0 h 10000"/>
            </a:gdLst>
            <a:ahLst/>
            <a:cxnLst>
              <a:cxn ang="0">
                <a:pos x="csX0" y="csY0"/>
              </a:cxn>
              <a:cxn ang="0">
                <a:pos x="csX1" y="csY1"/>
              </a:cxn>
              <a:cxn ang="0">
                <a:pos x="csX2" y="csY2"/>
              </a:cxn>
              <a:cxn ang="0">
                <a:pos x="csX3" y="csY3"/>
              </a:cxn>
              <a:cxn ang="0">
                <a:pos x="csX4" y="csY4"/>
              </a:cxn>
            </a:cxnLst>
            <a:rect l="l" t="t" r="r" b="b"/>
            <a:pathLst>
              <a:path w="12157" h="10000">
                <a:moveTo>
                  <a:pt x="1570" y="0"/>
                </a:moveTo>
                <a:lnTo>
                  <a:pt x="12092" y="63"/>
                </a:lnTo>
                <a:cubicBezTo>
                  <a:pt x="12288" y="3382"/>
                  <a:pt x="11961" y="6681"/>
                  <a:pt x="12157" y="10000"/>
                </a:cubicBezTo>
                <a:lnTo>
                  <a:pt x="0" y="9979"/>
                </a:lnTo>
                <a:lnTo>
                  <a:pt x="1570" y="0"/>
                </a:lnTo>
                <a:close/>
              </a:path>
            </a:pathLst>
          </a:custGeom>
          <a:blipFill dpi="0" rotWithShape="1">
            <a:blip r:embed="rId6" cstate="print">
              <a:extLst>
                <a:ext uri="{28A0092B-C50C-407E-A947-70E740481C1C}">
                  <a14:useLocalDpi xmlns:a14="http://schemas.microsoft.com/office/drawing/2010/main" val="0"/>
                </a:ext>
              </a:extLst>
            </a:blip>
            <a:srcRect/>
            <a:stretch>
              <a:fillRect l="-22104" r="-6069"/>
            </a:stretch>
          </a:blipFill>
          <a:ln>
            <a:solidFill>
              <a:srgbClr val="6308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CuadroTexto 3">
            <a:extLst>
              <a:ext uri="{FF2B5EF4-FFF2-40B4-BE49-F238E27FC236}">
                <a16:creationId xmlns:a16="http://schemas.microsoft.com/office/drawing/2014/main" id="{B49AB4E2-5A45-897C-5E0D-AF8CF37BB74C}"/>
              </a:ext>
            </a:extLst>
          </p:cNvPr>
          <p:cNvSpPr txBox="1"/>
          <p:nvPr/>
        </p:nvSpPr>
        <p:spPr>
          <a:xfrm>
            <a:off x="0" y="-52786"/>
            <a:ext cx="12192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Mana </a:t>
            </a:r>
            <a:r>
              <a:rPr lang="es-ES" sz="2000" b="1" dirty="0" err="1">
                <a:solidFill>
                  <a:schemeClr val="bg1"/>
                </a:solidFill>
                <a:effectLst>
                  <a:outerShdw blurRad="38100" dist="38100" dir="2700000" algn="tl">
                    <a:srgbClr val="000000">
                      <a:alpha val="43137"/>
                    </a:srgbClr>
                  </a:outerShdw>
                </a:effectLst>
              </a:rPr>
              <a:t>dzīves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sasniegumi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vienmēr</a:t>
            </a:r>
            <a:r>
              <a:rPr lang="es-ES" sz="2000" b="1" dirty="0">
                <a:solidFill>
                  <a:schemeClr val="bg1"/>
                </a:solidFill>
                <a:effectLst>
                  <a:outerShdw blurRad="38100" dist="38100" dir="2700000" algn="tl">
                    <a:srgbClr val="000000">
                      <a:alpha val="43137"/>
                    </a:srgbClr>
                  </a:outerShdw>
                </a:effectLst>
              </a:rPr>
              <a:t> ir </a:t>
            </a:r>
            <a:r>
              <a:rPr lang="es-ES" sz="2000" b="1" dirty="0" err="1">
                <a:solidFill>
                  <a:schemeClr val="bg1"/>
                </a:solidFill>
                <a:effectLst>
                  <a:outerShdw blurRad="38100" dist="38100" dir="2700000" algn="tl">
                    <a:srgbClr val="000000">
                      <a:alpha val="43137"/>
                    </a:srgbClr>
                  </a:outerShdw>
                </a:effectLst>
              </a:rPr>
              <a:t>Dieva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godam</a:t>
            </a:r>
            <a:r>
              <a:rPr lang="es-ES" sz="20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07802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8D429EA-610E-1157-6357-F04F1500C2DC}"/>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4771726D-7D08-0A90-9BB8-B538745D348E}"/>
              </a:ext>
            </a:extLst>
          </p:cNvPr>
          <p:cNvSpPr/>
          <p:nvPr/>
        </p:nvSpPr>
        <p:spPr>
          <a:xfrm>
            <a:off x="6576962" y="990600"/>
            <a:ext cx="5157359" cy="5816977"/>
          </a:xfrm>
          <a:prstGeom prst="rect">
            <a:avLst/>
          </a:prstGeom>
        </p:spPr>
        <p:txBody>
          <a:bodyPr wrap="square">
            <a:spAutoFit/>
          </a:bodyPr>
          <a:lstStyle/>
          <a:p>
            <a:r>
              <a:rPr lang="lv-LV" sz="4400" b="1" dirty="0">
                <a:solidFill>
                  <a:prstClr val="black"/>
                </a:solidFill>
                <a:latin typeface="Times New Roman"/>
              </a:rPr>
              <a:t>Ticībā     </a:t>
            </a:r>
            <a:r>
              <a:rPr lang="es-ES" sz="4400" b="1" dirty="0">
                <a:solidFill>
                  <a:prstClr val="black"/>
                </a:solidFill>
                <a:latin typeface="Times New Roman"/>
              </a:rPr>
              <a:t>_________ </a:t>
            </a:r>
            <a:r>
              <a:rPr lang="lv-LV" sz="4400" b="1" dirty="0">
                <a:latin typeface="Times New Roman" panose="02020603050405020304" pitchFamily="18" charset="0"/>
                <a:cs typeface="Times New Roman" panose="02020603050405020304" pitchFamily="18" charset="0"/>
              </a:rPr>
              <a:t>sprieda taisnību ar gudrību, ko Dievs viņam bija apsolījis.</a:t>
            </a:r>
            <a:r>
              <a:rPr lang="es-ES" sz="4400" b="1" dirty="0">
                <a:solidFill>
                  <a:prstClr val="black"/>
                </a:solidFill>
                <a:latin typeface="Times New Roman"/>
              </a:rPr>
              <a:t> </a:t>
            </a:r>
          </a:p>
          <a:p>
            <a:r>
              <a:rPr lang="lv-LV" sz="4400" b="1" dirty="0">
                <a:latin typeface="Times New Roman" panose="02020603050405020304" pitchFamily="18" charset="0"/>
                <a:cs typeface="Times New Roman" panose="02020603050405020304" pitchFamily="18" charset="0"/>
              </a:rPr>
              <a:t>Šajā kategorijā varētu iekļaut daudzus </a:t>
            </a:r>
            <a:r>
              <a:rPr lang="lv-LV" sz="4400" b="1" dirty="0">
                <a:solidFill>
                  <a:srgbClr val="C00000"/>
                </a:solidFill>
                <a:latin typeface="Times New Roman"/>
              </a:rPr>
              <a:t>tiesnešus </a:t>
            </a:r>
            <a:r>
              <a:rPr lang="lv-LV" sz="4400" b="1" dirty="0">
                <a:solidFill>
                  <a:prstClr val="black"/>
                </a:solidFill>
                <a:latin typeface="Times New Roman"/>
              </a:rPr>
              <a:t>un</a:t>
            </a:r>
            <a:r>
              <a:rPr lang="es-ES" sz="4400" b="1" dirty="0">
                <a:solidFill>
                  <a:prstClr val="black"/>
                </a:solidFill>
                <a:latin typeface="Times New Roman"/>
              </a:rPr>
              <a:t> </a:t>
            </a:r>
            <a:r>
              <a:rPr lang="lv-LV" sz="4400" b="1" dirty="0">
                <a:solidFill>
                  <a:srgbClr val="C00000"/>
                </a:solidFill>
                <a:latin typeface="Times New Roman"/>
              </a:rPr>
              <a:t>ķēniņus</a:t>
            </a:r>
            <a:r>
              <a:rPr lang="es-ES" sz="4400" b="1" dirty="0">
                <a:solidFill>
                  <a:prstClr val="black"/>
                </a:solidFill>
                <a:latin typeface="Times New Roman"/>
              </a:rPr>
              <a:t>. </a:t>
            </a:r>
            <a:r>
              <a:rPr lang="lv-LV" sz="2000" dirty="0">
                <a:effectLst>
                  <a:outerShdw blurRad="38100" dist="38100" dir="2700000" algn="tl">
                    <a:srgbClr val="000000">
                      <a:alpha val="43137"/>
                    </a:srgbClr>
                  </a:outerShdw>
                </a:effectLst>
              </a:rPr>
              <a:t>(</a:t>
            </a:r>
            <a:r>
              <a:rPr lang="lv-LV"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33. p.) [1. Ķēniņu 3:16–28]</a:t>
            </a:r>
            <a:endParaRPr lang="es-ES" sz="44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BB568C6F-4E99-C816-C84A-5DB00ECA3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79" y="219463"/>
            <a:ext cx="5747063" cy="6419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3 Rectángulo">
            <a:extLst>
              <a:ext uri="{FF2B5EF4-FFF2-40B4-BE49-F238E27FC236}">
                <a16:creationId xmlns:a16="http://schemas.microsoft.com/office/drawing/2014/main" id="{21BE0B1D-BD0C-BF05-3DAC-811E65124A97}"/>
              </a:ext>
            </a:extLst>
          </p:cNvPr>
          <p:cNvSpPr/>
          <p:nvPr/>
        </p:nvSpPr>
        <p:spPr>
          <a:xfrm>
            <a:off x="8797159" y="990600"/>
            <a:ext cx="2522481" cy="769441"/>
          </a:xfrm>
          <a:prstGeom prst="rect">
            <a:avLst/>
          </a:prstGeom>
        </p:spPr>
        <p:txBody>
          <a:bodyPr wrap="square">
            <a:spAutoFit/>
          </a:bodyPr>
          <a:lstStyle/>
          <a:p>
            <a:pPr algn="ctr"/>
            <a:r>
              <a:rPr lang="es-ES" sz="4400" b="1" dirty="0">
                <a:solidFill>
                  <a:srgbClr val="C00000"/>
                </a:solidFill>
                <a:latin typeface="Times New Roman"/>
              </a:rPr>
              <a:t>S</a:t>
            </a:r>
            <a:r>
              <a:rPr lang="lv-LV" sz="4400" b="1" dirty="0">
                <a:solidFill>
                  <a:srgbClr val="C00000"/>
                </a:solidFill>
                <a:latin typeface="Times New Roman"/>
              </a:rPr>
              <a:t>ālamans</a:t>
            </a:r>
            <a:endParaRPr lang="es-ES" sz="4400" b="1" dirty="0">
              <a:solidFill>
                <a:srgbClr val="C00000"/>
              </a:solidFill>
              <a:latin typeface="Times New Roman"/>
            </a:endParaRPr>
          </a:p>
        </p:txBody>
      </p:sp>
      <p:sp>
        <p:nvSpPr>
          <p:cNvPr id="4" name="CuadroTexto 3">
            <a:extLst>
              <a:ext uri="{FF2B5EF4-FFF2-40B4-BE49-F238E27FC236}">
                <a16:creationId xmlns:a16="http://schemas.microsoft.com/office/drawing/2014/main" id="{86E45172-36D4-814B-A7A6-AA0E7B2441EF}"/>
              </a:ext>
            </a:extLst>
          </p:cNvPr>
          <p:cNvSpPr txBox="1"/>
          <p:nvPr/>
        </p:nvSpPr>
        <p:spPr>
          <a:xfrm>
            <a:off x="5983361" y="305650"/>
            <a:ext cx="5987258" cy="400110"/>
          </a:xfrm>
          <a:prstGeom prst="rect">
            <a:avLst/>
          </a:prstGeom>
          <a:noFill/>
        </p:spPr>
        <p:txBody>
          <a:bodyPr wrap="square" rtlCol="0">
            <a:spAutoFit/>
          </a:bodyPr>
          <a:lstStyle/>
          <a:p>
            <a:r>
              <a:rPr lang="es-ES" sz="2000" b="1" dirty="0" err="1"/>
              <a:t>Dievs</a:t>
            </a:r>
            <a:r>
              <a:rPr lang="es-ES" sz="2000" b="1" dirty="0"/>
              <a:t> </a:t>
            </a:r>
            <a:r>
              <a:rPr lang="es-ES" sz="2000" b="1" dirty="0" err="1"/>
              <a:t>man</a:t>
            </a:r>
            <a:r>
              <a:rPr lang="es-ES" sz="2000" b="1" dirty="0"/>
              <a:t> </a:t>
            </a:r>
            <a:r>
              <a:rPr lang="es-ES" sz="2000" b="1" dirty="0" err="1"/>
              <a:t>dod</a:t>
            </a:r>
            <a:r>
              <a:rPr lang="es-ES" sz="2000" b="1" dirty="0"/>
              <a:t> </a:t>
            </a:r>
            <a:r>
              <a:rPr lang="es-ES" sz="2000" b="1" dirty="0" err="1"/>
              <a:t>gudrību</a:t>
            </a:r>
            <a:r>
              <a:rPr lang="es-ES" sz="2000" b="1" dirty="0"/>
              <a:t>, </a:t>
            </a:r>
            <a:r>
              <a:rPr lang="es-ES" sz="2000" b="1" dirty="0" err="1"/>
              <a:t>lai</a:t>
            </a:r>
            <a:r>
              <a:rPr lang="es-ES" sz="2000" b="1" dirty="0"/>
              <a:t> </a:t>
            </a:r>
            <a:r>
              <a:rPr lang="es-ES" sz="2000" b="1" dirty="0" err="1"/>
              <a:t>varu</a:t>
            </a:r>
            <a:r>
              <a:rPr lang="es-ES" sz="2000" b="1" dirty="0"/>
              <a:t> </a:t>
            </a:r>
            <a:r>
              <a:rPr lang="es-ES" sz="2000" b="1" dirty="0" err="1"/>
              <a:t>rīkoties</a:t>
            </a:r>
            <a:r>
              <a:rPr lang="es-ES" sz="2000" b="1" dirty="0"/>
              <a:t> </a:t>
            </a:r>
            <a:r>
              <a:rPr lang="es-ES" sz="2000" b="1" dirty="0" err="1"/>
              <a:t>taisnīgi</a:t>
            </a:r>
            <a:r>
              <a:rPr lang="es-ES" sz="2000" b="1" dirty="0"/>
              <a:t>.</a:t>
            </a:r>
          </a:p>
        </p:txBody>
      </p:sp>
    </p:spTree>
    <p:extLst>
      <p:ext uri="{BB962C8B-B14F-4D97-AF65-F5344CB8AC3E}">
        <p14:creationId xmlns:p14="http://schemas.microsoft.com/office/powerpoint/2010/main" val="394096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5E7902F-5A92-0408-0400-BA8C52AB1265}"/>
            </a:ext>
          </a:extLst>
        </p:cNvPr>
        <p:cNvGrpSpPr/>
        <p:nvPr/>
      </p:nvGrpSpPr>
      <p:grpSpPr>
        <a:xfrm>
          <a:off x="0" y="0"/>
          <a:ext cx="0" cy="0"/>
          <a:chOff x="0" y="0"/>
          <a:chExt cx="0" cy="0"/>
        </a:xfrm>
      </p:grpSpPr>
      <p:pic>
        <p:nvPicPr>
          <p:cNvPr id="7" name="Imagen 6" descr="Imagen que contiene interior, cuarto, tabla, pequeño&#10;&#10;El contenido generado por IA puede ser incorrecto.">
            <a:extLst>
              <a:ext uri="{FF2B5EF4-FFF2-40B4-BE49-F238E27FC236}">
                <a16:creationId xmlns:a16="http://schemas.microsoft.com/office/drawing/2014/main" id="{3FE7CAB5-F964-BFE1-5B5E-E321D9A66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091" y="1839074"/>
            <a:ext cx="10116192" cy="4619986"/>
          </a:xfrm>
          <a:prstGeom prst="rect">
            <a:avLst/>
          </a:prstGeom>
          <a:ln w="38100" cap="sq">
            <a:solidFill>
              <a:srgbClr val="785830"/>
            </a:solidFill>
            <a:prstDash val="solid"/>
            <a:miter lim="800000"/>
          </a:ln>
          <a:effectLst>
            <a:outerShdw blurRad="50800" dist="38100" dir="2700000" algn="tl" rotWithShape="0">
              <a:srgbClr val="000000">
                <a:alpha val="43000"/>
              </a:srgbClr>
            </a:outerShdw>
          </a:effectLst>
        </p:spPr>
      </p:pic>
      <p:sp>
        <p:nvSpPr>
          <p:cNvPr id="2" name="2 Rectángulo">
            <a:extLst>
              <a:ext uri="{FF2B5EF4-FFF2-40B4-BE49-F238E27FC236}">
                <a16:creationId xmlns:a16="http://schemas.microsoft.com/office/drawing/2014/main" id="{23FD300E-34CB-F4ED-3DF6-7D87400E6831}"/>
              </a:ext>
            </a:extLst>
          </p:cNvPr>
          <p:cNvSpPr/>
          <p:nvPr/>
        </p:nvSpPr>
        <p:spPr>
          <a:xfrm>
            <a:off x="2095930" y="281441"/>
            <a:ext cx="8209050" cy="1200329"/>
          </a:xfrm>
          <a:prstGeom prst="rect">
            <a:avLst/>
          </a:prstGeom>
        </p:spPr>
        <p:txBody>
          <a:bodyPr wrap="square">
            <a:spAutoFit/>
          </a:bodyPr>
          <a:lstStyle/>
          <a:p>
            <a:r>
              <a:rPr lang="lv-LV" sz="3600" b="1" dirty="0">
                <a:solidFill>
                  <a:prstClr val="black"/>
                </a:solidFill>
                <a:latin typeface="Times New Roman"/>
              </a:rPr>
              <a:t>Ticībā  </a:t>
            </a:r>
            <a:r>
              <a:rPr lang="es-ES" sz="3600" b="1" dirty="0">
                <a:solidFill>
                  <a:prstClr val="black"/>
                </a:solidFill>
                <a:latin typeface="Times New Roman"/>
              </a:rPr>
              <a:t>_________ </a:t>
            </a:r>
            <a:r>
              <a:rPr lang="lv-LV" sz="3600" b="1" dirty="0">
                <a:latin typeface="Times New Roman" panose="02020603050405020304" pitchFamily="18" charset="0"/>
                <a:cs typeface="Times New Roman" panose="02020603050405020304" pitchFamily="18" charset="0"/>
              </a:rPr>
              <a:t>saņēma apsolījumu, ko Dievs viņam apsolīja. </a:t>
            </a:r>
            <a:r>
              <a:rPr lang="lv-LV" sz="2000" b="1" dirty="0">
                <a:latin typeface="Times New Roman" panose="02020603050405020304" pitchFamily="18" charset="0"/>
                <a:cs typeface="Times New Roman" panose="02020603050405020304" pitchFamily="18" charset="0"/>
              </a:rPr>
              <a:t>(33. p.) [1. Moz.15:4; 21:2–5]</a:t>
            </a:r>
            <a:endParaRPr lang="es-ES" sz="3600" b="1" dirty="0">
              <a:solidFill>
                <a:prstClr val="black"/>
              </a:solidFill>
              <a:latin typeface="Times New Roman" panose="02020603050405020304" pitchFamily="18" charset="0"/>
              <a:cs typeface="Times New Roman" panose="02020603050405020304" pitchFamily="18" charset="0"/>
            </a:endParaRPr>
          </a:p>
        </p:txBody>
      </p:sp>
      <p:sp>
        <p:nvSpPr>
          <p:cNvPr id="3" name="3 Rectángulo">
            <a:extLst>
              <a:ext uri="{FF2B5EF4-FFF2-40B4-BE49-F238E27FC236}">
                <a16:creationId xmlns:a16="http://schemas.microsoft.com/office/drawing/2014/main" id="{3EE686C9-E497-52BB-0577-14FAAC176F58}"/>
              </a:ext>
            </a:extLst>
          </p:cNvPr>
          <p:cNvSpPr/>
          <p:nvPr/>
        </p:nvSpPr>
        <p:spPr>
          <a:xfrm>
            <a:off x="3504913" y="272949"/>
            <a:ext cx="2269586" cy="646331"/>
          </a:xfrm>
          <a:prstGeom prst="rect">
            <a:avLst/>
          </a:prstGeom>
        </p:spPr>
        <p:txBody>
          <a:bodyPr wrap="square">
            <a:spAutoFit/>
          </a:bodyPr>
          <a:lstStyle/>
          <a:p>
            <a:pPr algn="ctr"/>
            <a:r>
              <a:rPr lang="lv-LV" sz="3600" b="1" dirty="0">
                <a:solidFill>
                  <a:srgbClr val="C00000"/>
                </a:solidFill>
                <a:latin typeface="Times New Roman"/>
              </a:rPr>
              <a:t>Abrahāms</a:t>
            </a:r>
          </a:p>
        </p:txBody>
      </p:sp>
      <p:sp>
        <p:nvSpPr>
          <p:cNvPr id="4" name="CuadroTexto 3">
            <a:extLst>
              <a:ext uri="{FF2B5EF4-FFF2-40B4-BE49-F238E27FC236}">
                <a16:creationId xmlns:a16="http://schemas.microsoft.com/office/drawing/2014/main" id="{51F424C6-8B23-4935-1DBE-C0BAA0391C24}"/>
              </a:ext>
            </a:extLst>
          </p:cNvPr>
          <p:cNvSpPr txBox="1"/>
          <p:nvPr/>
        </p:nvSpPr>
        <p:spPr>
          <a:xfrm>
            <a:off x="0" y="6537176"/>
            <a:ext cx="12192000" cy="400110"/>
          </a:xfrm>
          <a:prstGeom prst="rect">
            <a:avLst/>
          </a:prstGeom>
          <a:noFill/>
        </p:spPr>
        <p:txBody>
          <a:bodyPr wrap="square" rtlCol="0">
            <a:spAutoFit/>
          </a:bodyPr>
          <a:lstStyle/>
          <a:p>
            <a:pPr algn="ctr"/>
            <a:r>
              <a:rPr lang="lv-LV" sz="2000" b="1" dirty="0"/>
              <a:t>Es ticu, ka Dieva apsolījumi vienmēr piepildās.</a:t>
            </a:r>
          </a:p>
        </p:txBody>
      </p:sp>
    </p:spTree>
    <p:extLst>
      <p:ext uri="{BB962C8B-B14F-4D97-AF65-F5344CB8AC3E}">
        <p14:creationId xmlns:p14="http://schemas.microsoft.com/office/powerpoint/2010/main" val="228936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brightnessContrast contrast="20000"/>
                    </a14:imgEffect>
                  </a14:imgLayer>
                </a14:imgProps>
              </a:ext>
            </a:extLst>
          </a:blip>
          <a:srcRect/>
          <a:stretch>
            <a:fillRect l="-18000" r="-15000"/>
          </a:stretch>
        </a:blipFill>
        <a:effectLst/>
      </p:bgPr>
    </p:bg>
    <p:spTree>
      <p:nvGrpSpPr>
        <p:cNvPr id="1" name="">
          <a:extLst>
            <a:ext uri="{FF2B5EF4-FFF2-40B4-BE49-F238E27FC236}">
              <a16:creationId xmlns:a16="http://schemas.microsoft.com/office/drawing/2014/main" id="{7D29182E-927D-E855-DAFE-0555CEB76CA7}"/>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B444381B-2B60-52A6-8860-9C63566E4555}"/>
              </a:ext>
            </a:extLst>
          </p:cNvPr>
          <p:cNvSpPr/>
          <p:nvPr/>
        </p:nvSpPr>
        <p:spPr>
          <a:xfrm>
            <a:off x="753613" y="1597049"/>
            <a:ext cx="2602315" cy="4585871"/>
          </a:xfrm>
          <a:prstGeom prst="rect">
            <a:avLst/>
          </a:prstGeom>
        </p:spPr>
        <p:txBody>
          <a:bodyPr wrap="square">
            <a:spAutoFit/>
          </a:bodyPr>
          <a:lstStyle/>
          <a:p>
            <a:r>
              <a:rPr lang="lv-LV" sz="4400" b="1" dirty="0">
                <a:solidFill>
                  <a:prstClr val="black"/>
                </a:solidFill>
                <a:latin typeface="Times New Roman"/>
              </a:rPr>
              <a:t>_______,  ticībā Dievs aizturēja lauvu rīkles. </a:t>
            </a:r>
            <a:r>
              <a:rPr lang="lv-LV" sz="2800" b="1" dirty="0">
                <a:solidFill>
                  <a:prstClr val="black"/>
                </a:solidFill>
                <a:latin typeface="Times New Roman"/>
              </a:rPr>
              <a:t>(33. p.) [Daniēla 6]</a:t>
            </a:r>
          </a:p>
        </p:txBody>
      </p:sp>
      <p:sp>
        <p:nvSpPr>
          <p:cNvPr id="3" name="3 Rectángulo">
            <a:extLst>
              <a:ext uri="{FF2B5EF4-FFF2-40B4-BE49-F238E27FC236}">
                <a16:creationId xmlns:a16="http://schemas.microsoft.com/office/drawing/2014/main" id="{BF0C45D7-6CA9-B44F-DA81-361F5322E809}"/>
              </a:ext>
            </a:extLst>
          </p:cNvPr>
          <p:cNvSpPr/>
          <p:nvPr/>
        </p:nvSpPr>
        <p:spPr>
          <a:xfrm>
            <a:off x="753613" y="1493892"/>
            <a:ext cx="1965435" cy="769441"/>
          </a:xfrm>
          <a:prstGeom prst="rect">
            <a:avLst/>
          </a:prstGeom>
        </p:spPr>
        <p:txBody>
          <a:bodyPr wrap="square">
            <a:spAutoFit/>
          </a:bodyPr>
          <a:lstStyle/>
          <a:p>
            <a:pPr algn="ctr"/>
            <a:r>
              <a:rPr lang="es-ES" sz="4400" b="1" dirty="0">
                <a:solidFill>
                  <a:srgbClr val="C00000"/>
                </a:solidFill>
                <a:latin typeface="Times New Roman"/>
              </a:rPr>
              <a:t>D</a:t>
            </a:r>
            <a:r>
              <a:rPr lang="lv-LV" sz="4400" b="1" dirty="0">
                <a:solidFill>
                  <a:srgbClr val="C00000"/>
                </a:solidFill>
                <a:latin typeface="Times New Roman"/>
              </a:rPr>
              <a:t>a</a:t>
            </a:r>
            <a:r>
              <a:rPr lang="es-ES" sz="4400" b="1" dirty="0">
                <a:solidFill>
                  <a:srgbClr val="C00000"/>
                </a:solidFill>
                <a:latin typeface="Times New Roman"/>
              </a:rPr>
              <a:t>ni</a:t>
            </a:r>
            <a:r>
              <a:rPr lang="lv-LV" sz="4400" b="1" dirty="0">
                <a:solidFill>
                  <a:srgbClr val="C00000"/>
                </a:solidFill>
                <a:latin typeface="Times New Roman"/>
              </a:rPr>
              <a:t>ēls</a:t>
            </a:r>
            <a:endParaRPr lang="es-ES" dirty="0">
              <a:solidFill>
                <a:srgbClr val="C00000"/>
              </a:solidFill>
              <a:latin typeface="Times New Roman"/>
            </a:endParaRPr>
          </a:p>
        </p:txBody>
      </p:sp>
      <p:pic>
        <p:nvPicPr>
          <p:cNvPr id="5" name="Imagen 4" descr="Un grupo de personas en medio de un león&#10;&#10;El contenido generado por IA puede ser incorrecto.">
            <a:extLst>
              <a:ext uri="{FF2B5EF4-FFF2-40B4-BE49-F238E27FC236}">
                <a16:creationId xmlns:a16="http://schemas.microsoft.com/office/drawing/2014/main" id="{9845A783-669B-5FAA-38DD-3013EE7F7A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7447" y="321246"/>
            <a:ext cx="8060927" cy="6490520"/>
          </a:xfrm>
          <a:prstGeom prst="rect">
            <a:avLst/>
          </a:prstGeom>
          <a:ln w="38100" cap="sq">
            <a:solidFill>
              <a:srgbClr val="BDC2AD"/>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AE480A86-88C3-6334-7817-5D660A46FB46}"/>
              </a:ext>
            </a:extLst>
          </p:cNvPr>
          <p:cNvSpPr txBox="1"/>
          <p:nvPr/>
        </p:nvSpPr>
        <p:spPr>
          <a:xfrm>
            <a:off x="1650124" y="-84316"/>
            <a:ext cx="8544910" cy="400110"/>
          </a:xfrm>
          <a:prstGeom prst="rect">
            <a:avLst/>
          </a:prstGeom>
          <a:noFill/>
        </p:spPr>
        <p:txBody>
          <a:bodyPr wrap="square" rtlCol="0">
            <a:spAutoFit/>
          </a:bodyPr>
          <a:lstStyle/>
          <a:p>
            <a:pPr algn="ctr"/>
            <a:r>
              <a:rPr lang="lv-LV" sz="2000" b="1" dirty="0"/>
              <a:t>Es zinu, ka Dievs var mani izglābt pat no drošas nāves.</a:t>
            </a:r>
          </a:p>
        </p:txBody>
      </p:sp>
    </p:spTree>
    <p:extLst>
      <p:ext uri="{BB962C8B-B14F-4D97-AF65-F5344CB8AC3E}">
        <p14:creationId xmlns:p14="http://schemas.microsoft.com/office/powerpoint/2010/main" val="358342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6000"/>
          </a:stretch>
        </a:blipFill>
        <a:effectLst/>
      </p:bgPr>
    </p:bg>
    <p:spTree>
      <p:nvGrpSpPr>
        <p:cNvPr id="1" name="">
          <a:extLst>
            <a:ext uri="{FF2B5EF4-FFF2-40B4-BE49-F238E27FC236}">
              <a16:creationId xmlns:a16="http://schemas.microsoft.com/office/drawing/2014/main" id="{7D0B9049-636E-F909-D05B-0889B4DF62EF}"/>
            </a:ext>
          </a:extLst>
        </p:cNvPr>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A3DD25F2-EC2F-B2CF-6A39-7DB24199339E}"/>
              </a:ext>
            </a:extLst>
          </p:cNvPr>
          <p:cNvSpPr>
            <a:spLocks noGrp="1" noRot="1" noMove="1" noResize="1" noEditPoints="1" noAdjustHandles="1" noChangeArrowheads="1" noChangeShapeType="1"/>
          </p:cNvSpPr>
          <p:nvPr/>
        </p:nvSpPr>
        <p:spPr>
          <a:xfrm>
            <a:off x="1863246" y="448562"/>
            <a:ext cx="8636082" cy="6073890"/>
          </a:xfrm>
          <a:prstGeom prst="roundRect">
            <a:avLst>
              <a:gd name="adj" fmla="val 6170"/>
            </a:avLst>
          </a:prstGeom>
          <a:solidFill>
            <a:srgbClr val="F7ECD9">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2 Rectángulo">
            <a:extLst>
              <a:ext uri="{FF2B5EF4-FFF2-40B4-BE49-F238E27FC236}">
                <a16:creationId xmlns:a16="http://schemas.microsoft.com/office/drawing/2014/main" id="{13A741DB-27F6-143A-407F-12205AF5C8B3}"/>
              </a:ext>
            </a:extLst>
          </p:cNvPr>
          <p:cNvSpPr/>
          <p:nvPr/>
        </p:nvSpPr>
        <p:spPr>
          <a:xfrm>
            <a:off x="5912751" y="426759"/>
            <a:ext cx="4731275" cy="5632311"/>
          </a:xfrm>
          <a:prstGeom prst="rect">
            <a:avLst/>
          </a:prstGeom>
        </p:spPr>
        <p:txBody>
          <a:bodyPr wrap="square">
            <a:spAutoFit/>
          </a:bodyPr>
          <a:lstStyle/>
          <a:p>
            <a:r>
              <a:rPr lang="es-ES" sz="4000" b="1" dirty="0" err="1">
                <a:solidFill>
                  <a:prstClr val="black"/>
                </a:solidFill>
                <a:latin typeface="Times New Roman"/>
              </a:rPr>
              <a:t>Ticībā</a:t>
            </a:r>
            <a:r>
              <a:rPr lang="es-ES" sz="4000" b="1" dirty="0">
                <a:solidFill>
                  <a:prstClr val="black"/>
                </a:solidFill>
                <a:latin typeface="Times New Roman"/>
              </a:rPr>
              <a:t> _______________</a:t>
            </a:r>
          </a:p>
          <a:p>
            <a:r>
              <a:rPr lang="es-ES" sz="4000" b="1" dirty="0">
                <a:solidFill>
                  <a:prstClr val="black"/>
                </a:solidFill>
                <a:latin typeface="Times New Roman"/>
              </a:rPr>
              <a:t>___________</a:t>
            </a:r>
            <a:br>
              <a:rPr lang="es-ES" sz="4000" b="1" dirty="0">
                <a:solidFill>
                  <a:prstClr val="black"/>
                </a:solidFill>
                <a:latin typeface="Times New Roman"/>
              </a:rPr>
            </a:br>
            <a:r>
              <a:rPr lang="lv-LV" sz="4000" b="1" dirty="0">
                <a:solidFill>
                  <a:prstClr val="black"/>
                </a:solidFill>
                <a:latin typeface="Times New Roman"/>
              </a:rPr>
              <a:t>Viņi iznāca neskarti, kad tika iemesti krāsnī, kas bija uzkarsēta septiņas reizes karstāk nekā parasti </a:t>
            </a:r>
            <a:r>
              <a:rPr lang="lv-LV" sz="2400" b="1" dirty="0">
                <a:solidFill>
                  <a:prstClr val="black"/>
                </a:solidFill>
                <a:latin typeface="Times New Roman"/>
              </a:rPr>
              <a:t>(34. p.) [Daniēla 3]</a:t>
            </a:r>
            <a:endParaRPr lang="es-ES" sz="2400" b="1" dirty="0">
              <a:solidFill>
                <a:prstClr val="black"/>
              </a:solidFill>
              <a:latin typeface="Times New Roman"/>
            </a:endParaRPr>
          </a:p>
        </p:txBody>
      </p:sp>
      <p:pic>
        <p:nvPicPr>
          <p:cNvPr id="4" name="Imagen 3" descr="Dibujo de una persona&#10;&#10;El contenido generado por IA puede ser incorrecto.">
            <a:extLst>
              <a:ext uri="{FF2B5EF4-FFF2-40B4-BE49-F238E27FC236}">
                <a16:creationId xmlns:a16="http://schemas.microsoft.com/office/drawing/2014/main" id="{1E6D6182-8E51-6747-2038-2F17F7632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920" y="371507"/>
            <a:ext cx="3895339" cy="6186309"/>
          </a:xfrm>
          <a:prstGeom prst="rect">
            <a:avLst/>
          </a:prstGeom>
          <a:ln>
            <a:noFill/>
          </a:ln>
          <a:effectLst>
            <a:outerShdw blurRad="190500" algn="tl" rotWithShape="0">
              <a:srgbClr val="000000">
                <a:alpha val="70000"/>
              </a:srgbClr>
            </a:outerShdw>
          </a:effectLst>
        </p:spPr>
      </p:pic>
      <p:sp>
        <p:nvSpPr>
          <p:cNvPr id="3" name="3 Rectángulo">
            <a:extLst>
              <a:ext uri="{FF2B5EF4-FFF2-40B4-BE49-F238E27FC236}">
                <a16:creationId xmlns:a16="http://schemas.microsoft.com/office/drawing/2014/main" id="{9CB0BBB9-BB45-5147-F2D1-CBEBDFBA5E03}"/>
              </a:ext>
            </a:extLst>
          </p:cNvPr>
          <p:cNvSpPr/>
          <p:nvPr/>
        </p:nvSpPr>
        <p:spPr>
          <a:xfrm>
            <a:off x="5497602" y="954459"/>
            <a:ext cx="5146424" cy="769441"/>
          </a:xfrm>
          <a:prstGeom prst="rect">
            <a:avLst/>
          </a:prstGeom>
        </p:spPr>
        <p:txBody>
          <a:bodyPr wrap="square">
            <a:spAutoFit/>
          </a:bodyPr>
          <a:lstStyle/>
          <a:p>
            <a:pPr algn="ctr"/>
            <a:r>
              <a:rPr lang="es-ES" sz="4400" b="1" dirty="0" err="1">
                <a:solidFill>
                  <a:srgbClr val="C00000"/>
                </a:solidFill>
                <a:latin typeface="Times New Roman"/>
              </a:rPr>
              <a:t>Sadra</a:t>
            </a:r>
            <a:r>
              <a:rPr lang="lv-LV" sz="4400" b="1" dirty="0">
                <a:solidFill>
                  <a:srgbClr val="C00000"/>
                </a:solidFill>
                <a:latin typeface="Times New Roman"/>
              </a:rPr>
              <a:t>hs</a:t>
            </a:r>
            <a:r>
              <a:rPr lang="es-ES" sz="4400" b="1" dirty="0">
                <a:solidFill>
                  <a:srgbClr val="C00000"/>
                </a:solidFill>
                <a:latin typeface="Times New Roman"/>
              </a:rPr>
              <a:t>, Mesa</a:t>
            </a:r>
            <a:r>
              <a:rPr lang="lv-LV" sz="4400" b="1" dirty="0">
                <a:solidFill>
                  <a:srgbClr val="C00000"/>
                </a:solidFill>
                <a:latin typeface="Times New Roman"/>
              </a:rPr>
              <a:t>hs un</a:t>
            </a:r>
            <a:r>
              <a:rPr lang="es-ES" sz="4400" b="1" dirty="0">
                <a:solidFill>
                  <a:srgbClr val="C00000"/>
                </a:solidFill>
                <a:latin typeface="Times New Roman"/>
              </a:rPr>
              <a:t> </a:t>
            </a:r>
            <a:endParaRPr lang="es-ES" dirty="0">
              <a:solidFill>
                <a:srgbClr val="C00000"/>
              </a:solidFill>
              <a:latin typeface="Times New Roman"/>
            </a:endParaRPr>
          </a:p>
        </p:txBody>
      </p:sp>
      <p:sp>
        <p:nvSpPr>
          <p:cNvPr id="6" name="CuadroTexto 5">
            <a:extLst>
              <a:ext uri="{FF2B5EF4-FFF2-40B4-BE49-F238E27FC236}">
                <a16:creationId xmlns:a16="http://schemas.microsoft.com/office/drawing/2014/main" id="{EF6685E3-2AAB-12E6-0B82-76D9FE4BC1CE}"/>
              </a:ext>
            </a:extLst>
          </p:cNvPr>
          <p:cNvSpPr txBox="1"/>
          <p:nvPr/>
        </p:nvSpPr>
        <p:spPr>
          <a:xfrm>
            <a:off x="5904720" y="1624251"/>
            <a:ext cx="3067101" cy="769441"/>
          </a:xfrm>
          <a:prstGeom prst="rect">
            <a:avLst/>
          </a:prstGeom>
          <a:noFill/>
        </p:spPr>
        <p:txBody>
          <a:bodyPr wrap="square">
            <a:spAutoFit/>
          </a:bodyPr>
          <a:lstStyle/>
          <a:p>
            <a:pPr algn="ctr"/>
            <a:r>
              <a:rPr lang="es-ES" sz="4400" b="1" dirty="0" err="1">
                <a:solidFill>
                  <a:srgbClr val="C00000"/>
                </a:solidFill>
                <a:latin typeface="Times New Roman"/>
              </a:rPr>
              <a:t>Abed-Nego</a:t>
            </a:r>
            <a:endParaRPr lang="es-ES" sz="4400" dirty="0"/>
          </a:p>
        </p:txBody>
      </p:sp>
      <p:sp>
        <p:nvSpPr>
          <p:cNvPr id="5" name="CuadroTexto 4">
            <a:extLst>
              <a:ext uri="{FF2B5EF4-FFF2-40B4-BE49-F238E27FC236}">
                <a16:creationId xmlns:a16="http://schemas.microsoft.com/office/drawing/2014/main" id="{4E7F8F16-9813-D74E-4B66-234F40DC6B5B}"/>
              </a:ext>
            </a:extLst>
          </p:cNvPr>
          <p:cNvSpPr txBox="1"/>
          <p:nvPr/>
        </p:nvSpPr>
        <p:spPr>
          <a:xfrm>
            <a:off x="0" y="-10746"/>
            <a:ext cx="12192000" cy="400110"/>
          </a:xfrm>
          <a:prstGeom prst="rect">
            <a:avLst/>
          </a:prstGeom>
          <a:noFill/>
        </p:spPr>
        <p:txBody>
          <a:bodyPr wrap="square" rtlCol="0">
            <a:spAutoFit/>
          </a:bodyPr>
          <a:lstStyle/>
          <a:p>
            <a:pPr algn="ctr"/>
            <a:r>
              <a:rPr lang="es-ES" sz="2000" b="1" dirty="0" err="1">
                <a:solidFill>
                  <a:schemeClr val="bg1"/>
                </a:solidFill>
                <a:effectLst>
                  <a:outerShdw blurRad="38100" dist="38100" dir="2700000" algn="tl">
                    <a:srgbClr val="000000">
                      <a:alpha val="43137"/>
                    </a:srgbClr>
                  </a:outerShdw>
                </a:effectLst>
              </a:rPr>
              <a:t>Grūtākajos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brīžos</a:t>
            </a:r>
            <a:r>
              <a:rPr lang="es-ES" sz="2000" b="1" dirty="0">
                <a:solidFill>
                  <a:schemeClr val="bg1"/>
                </a:solidFill>
                <a:effectLst>
                  <a:outerShdw blurRad="38100" dist="38100" dir="2700000" algn="tl">
                    <a:srgbClr val="000000">
                      <a:alpha val="43137"/>
                    </a:srgbClr>
                  </a:outerShdw>
                </a:effectLst>
              </a:rPr>
              <a:t> es </a:t>
            </a:r>
            <a:r>
              <a:rPr lang="es-ES" sz="2000" b="1" dirty="0" err="1">
                <a:solidFill>
                  <a:schemeClr val="bg1"/>
                </a:solidFill>
                <a:effectLst>
                  <a:outerShdw blurRad="38100" dist="38100" dir="2700000" algn="tl">
                    <a:srgbClr val="000000">
                      <a:alpha val="43137"/>
                    </a:srgbClr>
                  </a:outerShdw>
                </a:effectLst>
              </a:rPr>
              <a:t>zinu</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Dievs</a:t>
            </a:r>
            <a:r>
              <a:rPr lang="es-ES" sz="2000" b="1" dirty="0">
                <a:solidFill>
                  <a:schemeClr val="bg1"/>
                </a:solidFill>
                <a:effectLst>
                  <a:outerShdw blurRad="38100" dist="38100" dir="2700000" algn="tl">
                    <a:srgbClr val="000000">
                      <a:alpha val="43137"/>
                    </a:srgbClr>
                  </a:outerShdw>
                </a:effectLst>
              </a:rPr>
              <a:t> ir </a:t>
            </a:r>
            <a:r>
              <a:rPr lang="es-ES" sz="2000" b="1" dirty="0" err="1">
                <a:solidFill>
                  <a:schemeClr val="bg1"/>
                </a:solidFill>
                <a:effectLst>
                  <a:outerShdw blurRad="38100" dist="38100" dir="2700000" algn="tl">
                    <a:srgbClr val="000000">
                      <a:alpha val="43137"/>
                    </a:srgbClr>
                  </a:outerShdw>
                </a:effectLst>
              </a:rPr>
              <a:t>ar</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mani</a:t>
            </a:r>
            <a:r>
              <a:rPr lang="es-ES" sz="20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15960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strVal val="4*#ppt_w"/>
                                          </p:val>
                                        </p:tav>
                                        <p:tav tm="100000">
                                          <p:val>
                                            <p:strVal val="#ppt_w"/>
                                          </p:val>
                                        </p:tav>
                                      </p:tavLst>
                                    </p:anim>
                                    <p:anim calcmode="lin" valueType="num">
                                      <p:cBhvr>
                                        <p:cTn id="29"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2 Rectángulo">
            <a:extLst>
              <a:ext uri="{FF2B5EF4-FFF2-40B4-BE49-F238E27FC236}">
                <a16:creationId xmlns:a16="http://schemas.microsoft.com/office/drawing/2014/main" id="{F9F7D319-0DEF-6D83-5D9C-3048DF56A834}"/>
              </a:ext>
            </a:extLst>
          </p:cNvPr>
          <p:cNvSpPr/>
          <p:nvPr/>
        </p:nvSpPr>
        <p:spPr>
          <a:xfrm>
            <a:off x="133815" y="459540"/>
            <a:ext cx="4014439" cy="5262979"/>
          </a:xfrm>
          <a:prstGeom prst="rect">
            <a:avLst/>
          </a:prstGeom>
        </p:spPr>
        <p:txBody>
          <a:bodyPr wrap="square">
            <a:spAutoFit/>
          </a:bodyPr>
          <a:lstStyle/>
          <a:p>
            <a:r>
              <a:rPr lang="lv-LV" sz="4000" b="1" dirty="0">
                <a:solidFill>
                  <a:prstClr val="black"/>
                </a:solidFill>
                <a:latin typeface="Times New Roman"/>
              </a:rPr>
              <a:t>Ticībā        </a:t>
            </a:r>
          </a:p>
          <a:p>
            <a:r>
              <a:rPr lang="lv-LV" sz="4000" b="1" dirty="0">
                <a:solidFill>
                  <a:prstClr val="black"/>
                </a:solidFill>
                <a:latin typeface="Times New Roman"/>
              </a:rPr>
              <a:t>  </a:t>
            </a:r>
            <a:r>
              <a:rPr lang="es-ES" sz="4000" b="1" dirty="0">
                <a:solidFill>
                  <a:prstClr val="black"/>
                </a:solidFill>
                <a:latin typeface="Times New Roman"/>
              </a:rPr>
              <a:t>________ </a:t>
            </a:r>
            <a:r>
              <a:rPr lang="lv-LV" sz="4000" b="1" dirty="0">
                <a:solidFill>
                  <a:prstClr val="black"/>
                </a:solidFill>
                <a:latin typeface="Times New Roman"/>
              </a:rPr>
              <a:t>un viņa bruņu nesējs izvairījās no zobena asmens, cīnoties pret filistiešiem. </a:t>
            </a:r>
            <a:r>
              <a:rPr lang="lv-LV" sz="2800" b="1" dirty="0">
                <a:solidFill>
                  <a:prstClr val="black"/>
                </a:solidFill>
                <a:latin typeface="Times New Roman"/>
              </a:rPr>
              <a:t>(34. p.) [1. Samuēla 14:1–23]</a:t>
            </a:r>
            <a:endParaRPr lang="es-ES" sz="2800" b="1" dirty="0">
              <a:solidFill>
                <a:prstClr val="black"/>
              </a:solidFill>
              <a:latin typeface="Times New Roman"/>
            </a:endParaRPr>
          </a:p>
        </p:txBody>
      </p:sp>
      <p:pic>
        <p:nvPicPr>
          <p:cNvPr id="7" name="Imagen 6" descr="Imagen que contiene naturaleza, hombre, parado, mujer&#10;&#10;El contenido generado por IA puede ser incorrecto.">
            <a:extLst>
              <a:ext uri="{FF2B5EF4-FFF2-40B4-BE49-F238E27FC236}">
                <a16:creationId xmlns:a16="http://schemas.microsoft.com/office/drawing/2014/main" id="{64742FEE-FE2B-9E8F-94ED-C76CF3B963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22" r="22000"/>
          <a:stretch>
            <a:fillRect/>
          </a:stretch>
        </p:blipFill>
        <p:spPr>
          <a:xfrm>
            <a:off x="3952128" y="421239"/>
            <a:ext cx="7563673" cy="5904000"/>
          </a:xfrm>
          <a:prstGeom prst="rect">
            <a:avLst/>
          </a:prstGeom>
        </p:spPr>
      </p:pic>
      <p:sp>
        <p:nvSpPr>
          <p:cNvPr id="3" name="CuadroTexto 2">
            <a:extLst>
              <a:ext uri="{FF2B5EF4-FFF2-40B4-BE49-F238E27FC236}">
                <a16:creationId xmlns:a16="http://schemas.microsoft.com/office/drawing/2014/main" id="{AFDBACFD-D48C-DF80-00D3-2E2CD2649D7A}"/>
              </a:ext>
            </a:extLst>
          </p:cNvPr>
          <p:cNvSpPr txBox="1"/>
          <p:nvPr/>
        </p:nvSpPr>
        <p:spPr>
          <a:xfrm>
            <a:off x="245327" y="1053061"/>
            <a:ext cx="2503290" cy="769441"/>
          </a:xfrm>
          <a:prstGeom prst="rect">
            <a:avLst/>
          </a:prstGeom>
          <a:noFill/>
        </p:spPr>
        <p:txBody>
          <a:bodyPr wrap="square">
            <a:spAutoFit/>
          </a:bodyPr>
          <a:lstStyle/>
          <a:p>
            <a:pPr algn="ctr"/>
            <a:r>
              <a:rPr lang="es-ES" sz="4400" b="1" dirty="0" err="1">
                <a:solidFill>
                  <a:srgbClr val="C00000"/>
                </a:solidFill>
                <a:latin typeface="Times New Roman"/>
              </a:rPr>
              <a:t>Jonat</a:t>
            </a:r>
            <a:r>
              <a:rPr lang="lv-LV" sz="4400" b="1" dirty="0">
                <a:solidFill>
                  <a:srgbClr val="C00000"/>
                </a:solidFill>
                <a:latin typeface="Times New Roman"/>
              </a:rPr>
              <a:t>āns</a:t>
            </a:r>
            <a:endParaRPr lang="es-ES" sz="4400" dirty="0">
              <a:solidFill>
                <a:srgbClr val="C00000"/>
              </a:solidFill>
            </a:endParaRPr>
          </a:p>
        </p:txBody>
      </p:sp>
      <p:sp>
        <p:nvSpPr>
          <p:cNvPr id="2" name="CuadroTexto 1">
            <a:extLst>
              <a:ext uri="{FF2B5EF4-FFF2-40B4-BE49-F238E27FC236}">
                <a16:creationId xmlns:a16="http://schemas.microsoft.com/office/drawing/2014/main" id="{FE0F4BEB-C1B5-741E-EBE6-AB7E26A846B0}"/>
              </a:ext>
            </a:extLst>
          </p:cNvPr>
          <p:cNvSpPr txBox="1"/>
          <p:nvPr/>
        </p:nvSpPr>
        <p:spPr>
          <a:xfrm>
            <a:off x="0" y="6474113"/>
            <a:ext cx="11515801" cy="400110"/>
          </a:xfrm>
          <a:prstGeom prst="rect">
            <a:avLst/>
          </a:prstGeom>
          <a:noFill/>
        </p:spPr>
        <p:txBody>
          <a:bodyPr wrap="square" rtlCol="0">
            <a:spAutoFit/>
          </a:bodyPr>
          <a:lstStyle/>
          <a:p>
            <a:pPr algn="ctr"/>
            <a:r>
              <a:rPr lang="es-ES" sz="2000" b="1" dirty="0"/>
              <a:t>Es </a:t>
            </a:r>
            <a:r>
              <a:rPr lang="es-ES" sz="2000" b="1" dirty="0" err="1"/>
              <a:t>zinu</a:t>
            </a:r>
            <a:r>
              <a:rPr lang="es-ES" sz="2000" b="1" dirty="0"/>
              <a:t>, </a:t>
            </a:r>
            <a:r>
              <a:rPr lang="es-ES" sz="2000" b="1" dirty="0" err="1"/>
              <a:t>ka</a:t>
            </a:r>
            <a:r>
              <a:rPr lang="es-ES" sz="2000" b="1" dirty="0"/>
              <a:t> </a:t>
            </a:r>
            <a:r>
              <a:rPr lang="es-ES" sz="2000" b="1" dirty="0" err="1"/>
              <a:t>Dievs</a:t>
            </a:r>
            <a:r>
              <a:rPr lang="es-ES" sz="2000" b="1" dirty="0"/>
              <a:t> </a:t>
            </a:r>
            <a:r>
              <a:rPr lang="es-ES" sz="2000" b="1" dirty="0" err="1"/>
              <a:t>dod</a:t>
            </a:r>
            <a:r>
              <a:rPr lang="es-ES" sz="2000" b="1" dirty="0"/>
              <a:t> </a:t>
            </a:r>
            <a:r>
              <a:rPr lang="es-ES" sz="2000" b="1" dirty="0" err="1"/>
              <a:t>uzvaru</a:t>
            </a:r>
            <a:r>
              <a:rPr lang="es-ES" sz="2000" b="1" dirty="0"/>
              <a:t>, </a:t>
            </a:r>
            <a:r>
              <a:rPr lang="es-ES" sz="2000" b="1" dirty="0" err="1"/>
              <a:t>neatkarīgi</a:t>
            </a:r>
            <a:r>
              <a:rPr lang="es-ES" sz="2000" b="1" dirty="0"/>
              <a:t> no </a:t>
            </a:r>
            <a:r>
              <a:rPr lang="es-ES" sz="2000" b="1" dirty="0" err="1"/>
              <a:t>tā</a:t>
            </a:r>
            <a:r>
              <a:rPr lang="es-ES" sz="2000" b="1" dirty="0"/>
              <a:t>, </a:t>
            </a:r>
            <a:r>
              <a:rPr lang="es-ES" sz="2000" b="1" dirty="0" err="1"/>
              <a:t>vai</a:t>
            </a:r>
            <a:r>
              <a:rPr lang="es-ES" sz="2000" b="1" dirty="0"/>
              <a:t> </a:t>
            </a:r>
            <a:r>
              <a:rPr lang="es-ES" sz="2000" b="1" dirty="0" err="1"/>
              <a:t>mūs</a:t>
            </a:r>
            <a:r>
              <a:rPr lang="es-ES" sz="2000" b="1" dirty="0"/>
              <a:t> ir </a:t>
            </a:r>
            <a:r>
              <a:rPr lang="es-ES" sz="2000" b="1" dirty="0" err="1"/>
              <a:t>maz</a:t>
            </a:r>
            <a:r>
              <a:rPr lang="es-ES" sz="2000" b="1" dirty="0"/>
              <a:t> </a:t>
            </a:r>
            <a:r>
              <a:rPr lang="es-ES" sz="2000" b="1" dirty="0" err="1"/>
              <a:t>vai</a:t>
            </a:r>
            <a:r>
              <a:rPr lang="es-ES" sz="2000" b="1" dirty="0"/>
              <a:t> </a:t>
            </a:r>
            <a:r>
              <a:rPr lang="es-ES" sz="2000" b="1" dirty="0" err="1"/>
              <a:t>daudz</a:t>
            </a:r>
            <a:r>
              <a:rPr lang="es-ES" sz="2000" b="1" dirty="0"/>
              <a:t>.</a:t>
            </a:r>
          </a:p>
        </p:txBody>
      </p:sp>
    </p:spTree>
    <p:extLst>
      <p:ext uri="{BB962C8B-B14F-4D97-AF65-F5344CB8AC3E}">
        <p14:creationId xmlns:p14="http://schemas.microsoft.com/office/powerpoint/2010/main" val="208256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7000"/>
          </a:stretch>
        </a:blipFill>
        <a:effectLst/>
      </p:bgPr>
    </p:bg>
    <p:spTree>
      <p:nvGrpSpPr>
        <p:cNvPr id="1" name="">
          <a:extLst>
            <a:ext uri="{FF2B5EF4-FFF2-40B4-BE49-F238E27FC236}">
              <a16:creationId xmlns:a16="http://schemas.microsoft.com/office/drawing/2014/main" id="{95D4CC77-1EA1-8DDD-C6D2-8AB825702C08}"/>
            </a:ext>
          </a:extLst>
        </p:cNvPr>
        <p:cNvGrpSpPr/>
        <p:nvPr/>
      </p:nvGrpSpPr>
      <p:grpSpPr>
        <a:xfrm>
          <a:off x="0" y="0"/>
          <a:ext cx="0" cy="0"/>
          <a:chOff x="0" y="0"/>
          <a:chExt cx="0" cy="0"/>
        </a:xfrm>
      </p:grpSpPr>
      <p:sp>
        <p:nvSpPr>
          <p:cNvPr id="4" name="2 Rectángulo">
            <a:extLst>
              <a:ext uri="{FF2B5EF4-FFF2-40B4-BE49-F238E27FC236}">
                <a16:creationId xmlns:a16="http://schemas.microsoft.com/office/drawing/2014/main" id="{C2084CD4-9460-C5D2-933B-CCCC89697777}"/>
              </a:ext>
            </a:extLst>
          </p:cNvPr>
          <p:cNvSpPr/>
          <p:nvPr/>
        </p:nvSpPr>
        <p:spPr>
          <a:xfrm>
            <a:off x="544530" y="292209"/>
            <a:ext cx="11534454" cy="2185214"/>
          </a:xfrm>
          <a:prstGeom prst="rect">
            <a:avLst/>
          </a:prstGeom>
        </p:spPr>
        <p:txBody>
          <a:bodyPr wrap="square">
            <a:spAutoFit/>
          </a:bodyPr>
          <a:lstStyle/>
          <a:p>
            <a:r>
              <a:rPr lang="lv-LV" sz="3600" b="1" dirty="0">
                <a:solidFill>
                  <a:prstClr val="black"/>
                </a:solidFill>
                <a:latin typeface="Times New Roman"/>
              </a:rPr>
              <a:t>Ticībā   </a:t>
            </a:r>
            <a:r>
              <a:rPr lang="es-ES" sz="3600" b="1" dirty="0">
                <a:solidFill>
                  <a:prstClr val="black"/>
                </a:solidFill>
                <a:latin typeface="Times New Roman"/>
              </a:rPr>
              <a:t>______________  </a:t>
            </a:r>
            <a:r>
              <a:rPr lang="lv-LV" sz="3600" b="1" dirty="0">
                <a:latin typeface="Times New Roman" panose="02020603050405020304" pitchFamily="18" charset="0"/>
                <a:cs typeface="Times New Roman" panose="02020603050405020304" pitchFamily="18" charset="0"/>
              </a:rPr>
              <a:t>smēla spēku vājumā. Pēc brīnuma Karmela kalnā Elija skrēja Ahabam pa priekšu. Simsons lūdza Dievam spēku iznīcināt filistiešus. </a:t>
            </a:r>
            <a:r>
              <a:rPr lang="lv-LV" sz="2800" b="1" dirty="0">
                <a:latin typeface="Times New Roman" panose="02020603050405020304" pitchFamily="18" charset="0"/>
                <a:cs typeface="Times New Roman" panose="02020603050405020304" pitchFamily="18" charset="0"/>
              </a:rPr>
              <a:t>(34. p.) [1. Ķēniņu 18:42–46] [Soģu 16:23–30]</a:t>
            </a:r>
            <a:endParaRPr lang="es-ES" sz="3600" b="1" dirty="0">
              <a:solidFill>
                <a:prstClr val="black"/>
              </a:solidFill>
              <a:latin typeface="Times New Roman" panose="02020603050405020304" pitchFamily="18" charset="0"/>
              <a:cs typeface="Times New Roman" panose="02020603050405020304" pitchFamily="18" charset="0"/>
            </a:endParaRPr>
          </a:p>
        </p:txBody>
      </p:sp>
      <p:sp>
        <p:nvSpPr>
          <p:cNvPr id="5" name="3 Rectángulo">
            <a:extLst>
              <a:ext uri="{FF2B5EF4-FFF2-40B4-BE49-F238E27FC236}">
                <a16:creationId xmlns:a16="http://schemas.microsoft.com/office/drawing/2014/main" id="{CFB79A53-7646-F45F-3774-81F2E7C375BE}"/>
              </a:ext>
            </a:extLst>
          </p:cNvPr>
          <p:cNvSpPr/>
          <p:nvPr/>
        </p:nvSpPr>
        <p:spPr>
          <a:xfrm>
            <a:off x="1839951" y="207598"/>
            <a:ext cx="3751552" cy="646331"/>
          </a:xfrm>
          <a:prstGeom prst="rect">
            <a:avLst/>
          </a:prstGeom>
        </p:spPr>
        <p:txBody>
          <a:bodyPr wrap="square">
            <a:spAutoFit/>
          </a:bodyPr>
          <a:lstStyle/>
          <a:p>
            <a:pPr algn="ctr"/>
            <a:r>
              <a:rPr lang="es-ES" sz="3600" b="1" dirty="0">
                <a:solidFill>
                  <a:srgbClr val="C00000"/>
                </a:solidFill>
                <a:latin typeface="Times New Roman"/>
              </a:rPr>
              <a:t>El</a:t>
            </a:r>
            <a:r>
              <a:rPr lang="lv-LV" sz="3600" b="1" dirty="0">
                <a:solidFill>
                  <a:srgbClr val="C00000"/>
                </a:solidFill>
                <a:latin typeface="Times New Roman"/>
              </a:rPr>
              <a:t>ij</a:t>
            </a:r>
            <a:r>
              <a:rPr lang="es-ES" sz="3600" b="1" dirty="0">
                <a:solidFill>
                  <a:srgbClr val="C00000"/>
                </a:solidFill>
                <a:latin typeface="Times New Roman"/>
              </a:rPr>
              <a:t>a </a:t>
            </a:r>
            <a:r>
              <a:rPr lang="lv-LV" sz="3600" b="1" dirty="0">
                <a:solidFill>
                  <a:srgbClr val="C00000"/>
                </a:solidFill>
                <a:latin typeface="Times New Roman"/>
              </a:rPr>
              <a:t>un Simsans</a:t>
            </a:r>
            <a:endParaRPr lang="es-ES" sz="1400" dirty="0">
              <a:solidFill>
                <a:srgbClr val="C00000"/>
              </a:solidFill>
              <a:latin typeface="Times New Roman"/>
            </a:endParaRPr>
          </a:p>
        </p:txBody>
      </p:sp>
      <p:pic>
        <p:nvPicPr>
          <p:cNvPr id="3" name="Imagen 2" descr="Un dibujo de un hombre&#10;&#10;El contenido generado por IA puede ser incorrecto.">
            <a:extLst>
              <a:ext uri="{FF2B5EF4-FFF2-40B4-BE49-F238E27FC236}">
                <a16:creationId xmlns:a16="http://schemas.microsoft.com/office/drawing/2014/main" id="{D29092AB-61A1-F18C-CFB8-97302ED5E7F6}"/>
              </a:ext>
            </a:extLst>
          </p:cNvPr>
          <p:cNvPicPr>
            <a:picLocks noChangeAspect="1"/>
          </p:cNvPicPr>
          <p:nvPr/>
        </p:nvPicPr>
        <p:blipFill rotWithShape="1">
          <a:blip r:embed="rId3">
            <a:extLst>
              <a:ext uri="{28A0092B-C50C-407E-A947-70E740481C1C}">
                <a14:useLocalDpi xmlns:a14="http://schemas.microsoft.com/office/drawing/2010/main" val="0"/>
              </a:ext>
            </a:extLst>
          </a:blip>
          <a:srcRect t="3723" b="12855"/>
          <a:stretch>
            <a:fillRect/>
          </a:stretch>
        </p:blipFill>
        <p:spPr>
          <a:xfrm rot="215661">
            <a:off x="1220572" y="2806244"/>
            <a:ext cx="6040096" cy="363120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Imagen 5" descr="Imagen que contiene edificio, hombre, parado, azul&#10;&#10;El contenido generado por IA puede ser incorrecto.">
            <a:extLst>
              <a:ext uri="{FF2B5EF4-FFF2-40B4-BE49-F238E27FC236}">
                <a16:creationId xmlns:a16="http://schemas.microsoft.com/office/drawing/2014/main" id="{60EAB1EB-28B6-C05C-B05C-B2EA81A3A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964" y="2716674"/>
            <a:ext cx="3893607" cy="369566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uadroTexto 1">
            <a:extLst>
              <a:ext uri="{FF2B5EF4-FFF2-40B4-BE49-F238E27FC236}">
                <a16:creationId xmlns:a16="http://schemas.microsoft.com/office/drawing/2014/main" id="{EE20D773-FE1F-A6EA-E8D1-75D88E7A669E}"/>
              </a:ext>
            </a:extLst>
          </p:cNvPr>
          <p:cNvSpPr txBox="1"/>
          <p:nvPr/>
        </p:nvSpPr>
        <p:spPr>
          <a:xfrm>
            <a:off x="544530" y="6484623"/>
            <a:ext cx="8935801" cy="400110"/>
          </a:xfrm>
          <a:prstGeom prst="rect">
            <a:avLst/>
          </a:prstGeom>
          <a:noFill/>
        </p:spPr>
        <p:txBody>
          <a:bodyPr wrap="square" rtlCol="0">
            <a:spAutoFit/>
          </a:bodyPr>
          <a:lstStyle/>
          <a:p>
            <a:pPr algn="ctr"/>
            <a:r>
              <a:rPr lang="lv-LV" sz="2000" b="1" dirty="0">
                <a:solidFill>
                  <a:schemeClr val="bg1"/>
                </a:solidFill>
                <a:effectLst>
                  <a:outerShdw blurRad="38100" dist="38100" dir="2700000" algn="tl">
                    <a:srgbClr val="000000">
                      <a:alpha val="43137"/>
                    </a:srgbClr>
                  </a:outerShdw>
                </a:effectLst>
              </a:rPr>
              <a:t>Grūtos brīžos Dievs dod man vajadzīgo spēku.</a:t>
            </a:r>
          </a:p>
        </p:txBody>
      </p:sp>
    </p:spTree>
    <p:extLst>
      <p:ext uri="{BB962C8B-B14F-4D97-AF65-F5344CB8AC3E}">
        <p14:creationId xmlns:p14="http://schemas.microsoft.com/office/powerpoint/2010/main" val="283976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5C2A3F3-AD86-E784-1737-F10FA7161565}"/>
              </a:ext>
            </a:extLst>
          </p:cNvPr>
          <p:cNvSpPr txBox="1"/>
          <p:nvPr/>
        </p:nvSpPr>
        <p:spPr>
          <a:xfrm>
            <a:off x="651640" y="5690669"/>
            <a:ext cx="10825657" cy="830997"/>
          </a:xfrm>
          <a:prstGeom prst="rect">
            <a:avLst/>
          </a:prstGeom>
          <a:noFill/>
        </p:spPr>
        <p:txBody>
          <a:bodyPr wrap="square">
            <a:spAutoFit/>
          </a:bodyPr>
          <a:lstStyle/>
          <a:p>
            <a:pPr algn="ctr"/>
            <a:r>
              <a:rPr lang="lv-LV" sz="2400" b="1" noProof="0" dirty="0">
                <a:effectLst>
                  <a:glow rad="88900">
                    <a:srgbClr val="FBFFC3"/>
                  </a:glow>
                </a:effectLst>
                <a:latin typeface="Times New Roman" panose="02020603050405020304" pitchFamily="18" charset="0"/>
                <a:cs typeface="Times New Roman" panose="02020603050405020304" pitchFamily="18" charset="0"/>
              </a:rPr>
              <a:t>Mēs ticam, ka visums ir radīts ar Dieva Vārdu, tā ka redzamais ir tapis no neredzamā. (</a:t>
            </a:r>
            <a:r>
              <a:rPr lang="lv-LV" sz="2400" b="1" dirty="0">
                <a:effectLst>
                  <a:glow rad="88900">
                    <a:srgbClr val="FBFFC3"/>
                  </a:glow>
                </a:effectLst>
                <a:latin typeface="Times New Roman" panose="02020603050405020304" pitchFamily="18" charset="0"/>
                <a:cs typeface="Times New Roman" panose="02020603050405020304" pitchFamily="18" charset="0"/>
              </a:rPr>
              <a:t>1.Mozus </a:t>
            </a:r>
            <a:r>
              <a:rPr lang="lv-LV" sz="2400" b="1" noProof="0" dirty="0">
                <a:effectLst>
                  <a:glow rad="88900">
                    <a:srgbClr val="FBFFC3"/>
                  </a:glow>
                </a:effectLst>
                <a:latin typeface="Times New Roman" panose="02020603050405020304" pitchFamily="18" charset="0"/>
                <a:cs typeface="Times New Roman" panose="02020603050405020304" pitchFamily="18" charset="0"/>
              </a:rPr>
              <a:t>1. n.)</a:t>
            </a:r>
          </a:p>
        </p:txBody>
      </p:sp>
      <p:pic>
        <p:nvPicPr>
          <p:cNvPr id="8" name="Imagen 7" descr="Un dibujo de una persona&#10;&#10;El contenido generado por IA puede ser incorrecto.">
            <a:extLst>
              <a:ext uri="{FF2B5EF4-FFF2-40B4-BE49-F238E27FC236}">
                <a16:creationId xmlns:a16="http://schemas.microsoft.com/office/drawing/2014/main" id="{EE46056C-9C1B-8343-A179-3D27EF3E2F74}"/>
              </a:ext>
            </a:extLst>
          </p:cNvPr>
          <p:cNvPicPr>
            <a:picLocks noChangeAspect="1"/>
          </p:cNvPicPr>
          <p:nvPr/>
        </p:nvPicPr>
        <p:blipFill rotWithShape="1">
          <a:blip r:embed="rId4">
            <a:extLst>
              <a:ext uri="{28A0092B-C50C-407E-A947-70E740481C1C}">
                <a14:useLocalDpi xmlns:a14="http://schemas.microsoft.com/office/drawing/2010/main" val="0"/>
              </a:ext>
            </a:extLst>
          </a:blip>
          <a:srcRect t="4346" b="4346"/>
          <a:stretch>
            <a:fillRect/>
          </a:stretch>
        </p:blipFill>
        <p:spPr>
          <a:xfrm>
            <a:off x="651640" y="162569"/>
            <a:ext cx="10825657" cy="5670330"/>
          </a:xfrm>
          <a:prstGeom prst="rect">
            <a:avLst/>
          </a:prstGeom>
          <a:ln>
            <a:noFill/>
          </a:ln>
          <a:effectLst>
            <a:softEdge rad="112500"/>
          </a:effectLst>
        </p:spPr>
      </p:pic>
      <p:sp>
        <p:nvSpPr>
          <p:cNvPr id="4" name="CuadroTexto 3">
            <a:extLst>
              <a:ext uri="{FF2B5EF4-FFF2-40B4-BE49-F238E27FC236}">
                <a16:creationId xmlns:a16="http://schemas.microsoft.com/office/drawing/2014/main" id="{045DE139-EEA5-2D2E-2212-59F964E48915}"/>
              </a:ext>
            </a:extLst>
          </p:cNvPr>
          <p:cNvSpPr txBox="1"/>
          <p:nvPr/>
        </p:nvSpPr>
        <p:spPr>
          <a:xfrm>
            <a:off x="2575817" y="6498942"/>
            <a:ext cx="7040366"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Es </a:t>
            </a:r>
            <a:r>
              <a:rPr lang="es-ES" b="1" dirty="0" err="1">
                <a:solidFill>
                  <a:schemeClr val="bg1"/>
                </a:solidFill>
                <a:effectLst>
                  <a:outerShdw blurRad="38100" dist="38100" dir="2700000" algn="tl">
                    <a:srgbClr val="000000">
                      <a:alpha val="43137"/>
                    </a:srgbClr>
                  </a:outerShdw>
                </a:effectLst>
              </a:rPr>
              <a:t>ticu</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Dievs</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radīja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Visumu</a:t>
            </a:r>
            <a:r>
              <a:rPr lang="es-ES" b="1" dirty="0">
                <a:solidFill>
                  <a:schemeClr val="bg1"/>
                </a:solidFill>
                <a:effectLst>
                  <a:outerShdw blurRad="38100" dist="38100" dir="2700000" algn="tl">
                    <a:srgbClr val="000000">
                      <a:alpha val="43137"/>
                    </a:srgbClr>
                  </a:outerShdw>
                </a:effectLst>
              </a:rPr>
              <a:t> un </a:t>
            </a:r>
            <a:r>
              <a:rPr lang="es-ES" b="1" dirty="0" err="1">
                <a:solidFill>
                  <a:schemeClr val="bg1"/>
                </a:solidFill>
                <a:effectLst>
                  <a:outerShdw blurRad="38100" dist="38100" dir="2700000" algn="tl">
                    <a:srgbClr val="000000">
                      <a:alpha val="43137"/>
                    </a:srgbClr>
                  </a:outerShdw>
                </a:effectLst>
              </a:rPr>
              <a:t>to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uztur</a:t>
            </a:r>
            <a:r>
              <a:rPr lang="es-ES"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7933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4*#ppt_w"/>
                                          </p:val>
                                        </p:tav>
                                        <p:tav tm="100000">
                                          <p:val>
                                            <p:strVal val="#ppt_w"/>
                                          </p:val>
                                        </p:tav>
                                      </p:tavLst>
                                    </p:anim>
                                    <p:anim calcmode="lin" valueType="num">
                                      <p:cBhvr>
                                        <p:cTn id="13"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t="-30000" r="-15000" b="-3000"/>
          </a:stretch>
        </a:blipFill>
        <a:effectLst/>
      </p:bgPr>
    </p:bg>
    <p:spTree>
      <p:nvGrpSpPr>
        <p:cNvPr id="1" name="">
          <a:extLst>
            <a:ext uri="{FF2B5EF4-FFF2-40B4-BE49-F238E27FC236}">
              <a16:creationId xmlns:a16="http://schemas.microsoft.com/office/drawing/2014/main" id="{F1F84CED-441D-F400-D23E-292FEBC3BEA4}"/>
            </a:ext>
          </a:extLst>
        </p:cNvPr>
        <p:cNvGrpSpPr/>
        <p:nvPr/>
      </p:nvGrpSpPr>
      <p:grpSpPr>
        <a:xfrm>
          <a:off x="0" y="0"/>
          <a:ext cx="0" cy="0"/>
          <a:chOff x="0" y="0"/>
          <a:chExt cx="0" cy="0"/>
        </a:xfrm>
      </p:grpSpPr>
      <p:sp>
        <p:nvSpPr>
          <p:cNvPr id="3" name="2 Rectángulo">
            <a:extLst>
              <a:ext uri="{FF2B5EF4-FFF2-40B4-BE49-F238E27FC236}">
                <a16:creationId xmlns:a16="http://schemas.microsoft.com/office/drawing/2014/main" id="{75D226C1-A4AE-E4A1-1D66-A2F957FC712C}"/>
              </a:ext>
            </a:extLst>
          </p:cNvPr>
          <p:cNvSpPr/>
          <p:nvPr/>
        </p:nvSpPr>
        <p:spPr>
          <a:xfrm>
            <a:off x="6412669" y="265251"/>
            <a:ext cx="4827260" cy="6186309"/>
          </a:xfrm>
          <a:prstGeom prst="rect">
            <a:avLst/>
          </a:prstGeom>
        </p:spPr>
        <p:txBody>
          <a:bodyPr wrap="square">
            <a:spAutoFit/>
          </a:bodyPr>
          <a:lstStyle/>
          <a:p>
            <a:r>
              <a:rPr lang="lv-LV" sz="4000" b="1" dirty="0">
                <a:solidFill>
                  <a:prstClr val="black"/>
                </a:solidFill>
                <a:latin typeface="Times New Roman"/>
              </a:rPr>
              <a:t>Ticībā     </a:t>
            </a:r>
            <a:r>
              <a:rPr lang="es-ES" sz="4000" b="1" dirty="0">
                <a:solidFill>
                  <a:prstClr val="black"/>
                </a:solidFill>
                <a:latin typeface="Times New Roman"/>
              </a:rPr>
              <a:t>______ </a:t>
            </a:r>
            <a:r>
              <a:rPr lang="lv-LV" sz="4000" b="1" dirty="0">
                <a:latin typeface="Times New Roman" panose="02020603050405020304" pitchFamily="18" charset="0"/>
                <a:cs typeface="Times New Roman" panose="02020603050405020304" pitchFamily="18" charset="0"/>
              </a:rPr>
              <a:t>kļuva stiprs kaujā. Viņš cīnījās kopā ar Izraēla tautu pret Amaleku. Izraēls uzvarēja, kamēr Mozus turēja rokas paceltas, Ārona un Hūra atbalstīts. </a:t>
            </a:r>
            <a:r>
              <a:rPr lang="lv-LV" sz="2800" b="1" dirty="0">
                <a:latin typeface="Times New Roman" panose="02020603050405020304" pitchFamily="18" charset="0"/>
                <a:cs typeface="Times New Roman" panose="02020603050405020304" pitchFamily="18" charset="0"/>
              </a:rPr>
              <a:t>(34. p.) [2. Mozus 17:8–13]</a:t>
            </a:r>
            <a:endParaRPr lang="es-ES" sz="2800" b="1" dirty="0">
              <a:solidFill>
                <a:prstClr val="black"/>
              </a:solidFill>
              <a:latin typeface="Times New Roman" panose="02020603050405020304" pitchFamily="18" charset="0"/>
              <a:cs typeface="Times New Roman" panose="02020603050405020304" pitchFamily="18" charset="0"/>
            </a:endParaRPr>
          </a:p>
        </p:txBody>
      </p:sp>
      <p:sp>
        <p:nvSpPr>
          <p:cNvPr id="5" name="3 Rectángulo">
            <a:extLst>
              <a:ext uri="{FF2B5EF4-FFF2-40B4-BE49-F238E27FC236}">
                <a16:creationId xmlns:a16="http://schemas.microsoft.com/office/drawing/2014/main" id="{7C22435A-D096-55ED-D63D-2040F47D7D8D}"/>
              </a:ext>
            </a:extLst>
          </p:cNvPr>
          <p:cNvSpPr/>
          <p:nvPr/>
        </p:nvSpPr>
        <p:spPr>
          <a:xfrm>
            <a:off x="8439807" y="265251"/>
            <a:ext cx="1534510" cy="707886"/>
          </a:xfrm>
          <a:prstGeom prst="rect">
            <a:avLst/>
          </a:prstGeom>
        </p:spPr>
        <p:txBody>
          <a:bodyPr wrap="square">
            <a:spAutoFit/>
          </a:bodyPr>
          <a:lstStyle/>
          <a:p>
            <a:pPr algn="ctr"/>
            <a:r>
              <a:rPr lang="es-ES" sz="4000" b="1" dirty="0">
                <a:solidFill>
                  <a:srgbClr val="C00000"/>
                </a:solidFill>
                <a:latin typeface="Times New Roman"/>
              </a:rPr>
              <a:t>Jo</a:t>
            </a:r>
            <a:r>
              <a:rPr lang="lv-LV" sz="4000" b="1" dirty="0">
                <a:solidFill>
                  <a:srgbClr val="C00000"/>
                </a:solidFill>
                <a:latin typeface="Times New Roman"/>
              </a:rPr>
              <a:t>zua</a:t>
            </a:r>
            <a:endParaRPr lang="es-ES" sz="1600" dirty="0">
              <a:solidFill>
                <a:srgbClr val="C00000"/>
              </a:solidFill>
              <a:latin typeface="Times New Roman"/>
            </a:endParaRPr>
          </a:p>
        </p:txBody>
      </p:sp>
      <p:pic>
        <p:nvPicPr>
          <p:cNvPr id="7" name="Imagen 6" descr="Imagen que contiene persona, hombre, parado, cama&#10;&#10;El contenido generado por IA puede ser incorrecto.">
            <a:extLst>
              <a:ext uri="{FF2B5EF4-FFF2-40B4-BE49-F238E27FC236}">
                <a16:creationId xmlns:a16="http://schemas.microsoft.com/office/drawing/2014/main" id="{65790676-0DCD-084B-0A71-12F11DD64513}"/>
              </a:ext>
            </a:extLst>
          </p:cNvPr>
          <p:cNvPicPr>
            <a:picLocks noChangeAspect="1"/>
          </p:cNvPicPr>
          <p:nvPr/>
        </p:nvPicPr>
        <p:blipFill>
          <a:blip r:embed="rId3">
            <a:extLst>
              <a:ext uri="{28A0092B-C50C-407E-A947-70E740481C1C}">
                <a14:useLocalDpi xmlns:a14="http://schemas.microsoft.com/office/drawing/2010/main" val="0"/>
              </a:ext>
            </a:extLst>
          </a:blip>
          <a:srcRect l="1876" t="2820" r="1336" b="12084"/>
          <a:stretch>
            <a:fillRect/>
          </a:stretch>
        </p:blipFill>
        <p:spPr>
          <a:xfrm>
            <a:off x="773568" y="295216"/>
            <a:ext cx="5394350" cy="6154687"/>
          </a:xfrm>
          <a:prstGeom prst="snip2DiagRect">
            <a:avLst/>
          </a:prstGeom>
          <a:solidFill>
            <a:srgbClr val="FFFFFF">
              <a:shade val="85000"/>
            </a:srgbClr>
          </a:solidFill>
          <a:ln w="88900" cap="sq">
            <a:solidFill>
              <a:srgbClr val="676E8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BD5E8F9E-1C5D-EE3F-4441-16C23AF41EA2}"/>
              </a:ext>
            </a:extLst>
          </p:cNvPr>
          <p:cNvSpPr txBox="1"/>
          <p:nvPr/>
        </p:nvSpPr>
        <p:spPr>
          <a:xfrm>
            <a:off x="0" y="6474110"/>
            <a:ext cx="12192000" cy="400110"/>
          </a:xfrm>
          <a:prstGeom prst="rect">
            <a:avLst/>
          </a:prstGeom>
          <a:noFill/>
        </p:spPr>
        <p:txBody>
          <a:bodyPr wrap="square" rtlCol="0">
            <a:spAutoFit/>
          </a:bodyPr>
          <a:lstStyle/>
          <a:p>
            <a:pPr algn="ctr"/>
            <a:r>
              <a:rPr lang="lv-LV" sz="2000" b="1" dirty="0">
                <a:solidFill>
                  <a:schemeClr val="bg1"/>
                </a:solidFill>
                <a:effectLst>
                  <a:outerShdw blurRad="38100" dist="38100" dir="2700000" algn="tl">
                    <a:srgbClr val="000000">
                      <a:alpha val="43137"/>
                    </a:srgbClr>
                  </a:outerShdw>
                </a:effectLst>
              </a:rPr>
              <a:t>Dievs dod man spēku un uzvaru, kad es paļaujos uz Viņu.</a:t>
            </a:r>
          </a:p>
        </p:txBody>
      </p:sp>
    </p:spTree>
    <p:extLst>
      <p:ext uri="{BB962C8B-B14F-4D97-AF65-F5344CB8AC3E}">
        <p14:creationId xmlns:p14="http://schemas.microsoft.com/office/powerpoint/2010/main" val="32709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9000"/>
          </a:stretch>
        </a:blipFill>
        <a:effectLst/>
      </p:bgPr>
    </p:bg>
    <p:spTree>
      <p:nvGrpSpPr>
        <p:cNvPr id="1" name="">
          <a:extLst>
            <a:ext uri="{FF2B5EF4-FFF2-40B4-BE49-F238E27FC236}">
              <a16:creationId xmlns:a16="http://schemas.microsoft.com/office/drawing/2014/main" id="{10DE5C14-9579-013E-168F-B4B4FCF3D418}"/>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10989090-477A-207F-936E-C40E53177CFC}"/>
              </a:ext>
            </a:extLst>
          </p:cNvPr>
          <p:cNvSpPr/>
          <p:nvPr/>
        </p:nvSpPr>
        <p:spPr>
          <a:xfrm>
            <a:off x="1862255" y="956442"/>
            <a:ext cx="3748139" cy="3539430"/>
          </a:xfrm>
          <a:prstGeom prst="rect">
            <a:avLst/>
          </a:prstGeom>
        </p:spPr>
        <p:txBody>
          <a:bodyPr wrap="square">
            <a:spAutoFit/>
          </a:bodyPr>
          <a:lstStyle/>
          <a:p>
            <a:r>
              <a:rPr lang="lv-LV" sz="4400" b="1" dirty="0">
                <a:solidFill>
                  <a:prstClr val="black"/>
                </a:solidFill>
                <a:latin typeface="Times New Roman"/>
              </a:rPr>
              <a:t>Ticībā </a:t>
            </a:r>
            <a:r>
              <a:rPr lang="es-ES" sz="4400" b="1" dirty="0">
                <a:solidFill>
                  <a:prstClr val="black"/>
                </a:solidFill>
                <a:latin typeface="Times New Roman"/>
              </a:rPr>
              <a:t>_____</a:t>
            </a:r>
            <a:r>
              <a:rPr lang="lv-LV" sz="4400" b="1" dirty="0">
                <a:solidFill>
                  <a:prstClr val="black"/>
                </a:solidFill>
                <a:latin typeface="Times New Roman"/>
              </a:rPr>
              <a:t>_ </a:t>
            </a:r>
            <a:r>
              <a:rPr lang="lv-LV" sz="4400" b="1" dirty="0">
                <a:latin typeface="Times New Roman" panose="02020603050405020304" pitchFamily="18" charset="0"/>
                <a:cs typeface="Times New Roman" panose="02020603050405020304" pitchFamily="18" charset="0"/>
              </a:rPr>
              <a:t>sakāva svešzemju karaspēkus. </a:t>
            </a:r>
            <a:r>
              <a:rPr lang="lv-LV" sz="2400" b="1" dirty="0">
                <a:latin typeface="Times New Roman" panose="02020603050405020304" pitchFamily="18" charset="0"/>
                <a:cs typeface="Times New Roman" panose="02020603050405020304" pitchFamily="18" charset="0"/>
              </a:rPr>
              <a:t>(34. p.) [2. Samuēla 10:6–14]</a:t>
            </a:r>
            <a:endParaRPr lang="es-ES" sz="2400" b="1" dirty="0">
              <a:solidFill>
                <a:prstClr val="black"/>
              </a:solidFill>
              <a:latin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08936929-BB40-C0C3-D78E-BFE7957259EB}"/>
              </a:ext>
            </a:extLst>
          </p:cNvPr>
          <p:cNvSpPr txBox="1"/>
          <p:nvPr/>
        </p:nvSpPr>
        <p:spPr>
          <a:xfrm>
            <a:off x="3579542" y="901192"/>
            <a:ext cx="1620387" cy="769441"/>
          </a:xfrm>
          <a:prstGeom prst="rect">
            <a:avLst/>
          </a:prstGeom>
          <a:noFill/>
        </p:spPr>
        <p:txBody>
          <a:bodyPr wrap="square">
            <a:spAutoFit/>
          </a:bodyPr>
          <a:lstStyle/>
          <a:p>
            <a:pPr algn="ctr"/>
            <a:r>
              <a:rPr lang="es-ES" sz="4400" b="1" dirty="0">
                <a:solidFill>
                  <a:srgbClr val="C00000"/>
                </a:solidFill>
                <a:latin typeface="Times New Roman"/>
              </a:rPr>
              <a:t>Jo</a:t>
            </a:r>
            <a:r>
              <a:rPr lang="lv-LV" sz="4400" b="1" dirty="0">
                <a:solidFill>
                  <a:srgbClr val="C00000"/>
                </a:solidFill>
                <a:latin typeface="Times New Roman"/>
              </a:rPr>
              <a:t>ā</a:t>
            </a:r>
            <a:r>
              <a:rPr lang="es-ES" sz="4400" b="1" dirty="0">
                <a:solidFill>
                  <a:srgbClr val="C00000"/>
                </a:solidFill>
                <a:latin typeface="Times New Roman"/>
              </a:rPr>
              <a:t>b</a:t>
            </a:r>
            <a:r>
              <a:rPr lang="lv-LV" sz="4400" b="1" dirty="0">
                <a:solidFill>
                  <a:srgbClr val="C00000"/>
                </a:solidFill>
                <a:latin typeface="Times New Roman"/>
              </a:rPr>
              <a:t>s</a:t>
            </a:r>
            <a:endParaRPr lang="es-ES" sz="4400" b="1" dirty="0">
              <a:solidFill>
                <a:srgbClr val="C00000"/>
              </a:solidFill>
              <a:latin typeface="Times New Roman"/>
            </a:endParaRPr>
          </a:p>
        </p:txBody>
      </p:sp>
      <p:pic>
        <p:nvPicPr>
          <p:cNvPr id="8" name="Imagen 7" descr="Un dibujo de un grupo de personas en una playa&#10;&#10;El contenido generado por IA puede ser incorrecto.">
            <a:extLst>
              <a:ext uri="{FF2B5EF4-FFF2-40B4-BE49-F238E27FC236}">
                <a16:creationId xmlns:a16="http://schemas.microsoft.com/office/drawing/2014/main" id="{E398ACCE-8D84-1530-AA91-1E38C18584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0"/>
          <a:stretch>
            <a:fillRect/>
          </a:stretch>
        </p:blipFill>
        <p:spPr>
          <a:xfrm>
            <a:off x="5454277" y="956442"/>
            <a:ext cx="6649279" cy="5391808"/>
          </a:xfrm>
          <a:prstGeom prst="rect">
            <a:avLst/>
          </a:prstGeom>
          <a:ln w="38100" cap="sq">
            <a:solidFill>
              <a:srgbClr val="A3BFBE"/>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5A43988C-5775-A661-3B02-3EC34D165B08}"/>
              </a:ext>
            </a:extLst>
          </p:cNvPr>
          <p:cNvSpPr txBox="1"/>
          <p:nvPr/>
        </p:nvSpPr>
        <p:spPr>
          <a:xfrm>
            <a:off x="2575034" y="199462"/>
            <a:ext cx="9616966" cy="400110"/>
          </a:xfrm>
          <a:prstGeom prst="rect">
            <a:avLst/>
          </a:prstGeom>
          <a:noFill/>
        </p:spPr>
        <p:txBody>
          <a:bodyPr wrap="square" rtlCol="0">
            <a:spAutoFit/>
          </a:bodyPr>
          <a:lstStyle/>
          <a:p>
            <a:pPr algn="ctr"/>
            <a:r>
              <a:rPr lang="es-ES" sz="2000" b="1" dirty="0" err="1"/>
              <a:t>Ienaidnieks</a:t>
            </a:r>
            <a:r>
              <a:rPr lang="es-ES" sz="2000" b="1" dirty="0"/>
              <a:t> </a:t>
            </a:r>
            <a:r>
              <a:rPr lang="es-ES" sz="2000" b="1" dirty="0" err="1"/>
              <a:t>bēg</a:t>
            </a:r>
            <a:r>
              <a:rPr lang="es-ES" sz="2000" b="1" dirty="0"/>
              <a:t> no </a:t>
            </a:r>
            <a:r>
              <a:rPr lang="es-ES" sz="2000" b="1" dirty="0" err="1"/>
              <a:t>manis</a:t>
            </a:r>
            <a:r>
              <a:rPr lang="es-ES" sz="2000" b="1" dirty="0"/>
              <a:t> </a:t>
            </a:r>
            <a:r>
              <a:rPr lang="es-ES" sz="2000" b="1" dirty="0" err="1"/>
              <a:t>Dieva</a:t>
            </a:r>
            <a:r>
              <a:rPr lang="es-ES" sz="2000" b="1" dirty="0"/>
              <a:t> </a:t>
            </a:r>
            <a:r>
              <a:rPr lang="es-ES" sz="2000" b="1" dirty="0" err="1"/>
              <a:t>Vārdā</a:t>
            </a:r>
            <a:r>
              <a:rPr lang="es-ES" sz="2000" b="1" dirty="0"/>
              <a:t>.</a:t>
            </a:r>
          </a:p>
        </p:txBody>
      </p:sp>
    </p:spTree>
    <p:extLst>
      <p:ext uri="{BB962C8B-B14F-4D97-AF65-F5344CB8AC3E}">
        <p14:creationId xmlns:p14="http://schemas.microsoft.com/office/powerpoint/2010/main" val="409801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4*#ppt_w"/>
                                          </p:val>
                                        </p:tav>
                                        <p:tav tm="100000">
                                          <p:val>
                                            <p:strVal val="#ppt_w"/>
                                          </p:val>
                                        </p:tav>
                                      </p:tavLst>
                                    </p:anim>
                                    <p:anim calcmode="lin" valueType="num">
                                      <p:cBhvr>
                                        <p:cTn id="24"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07BED74-EA58-A281-43DD-FE863CF47A82}"/>
            </a:ext>
          </a:extLst>
        </p:cNvPr>
        <p:cNvGrpSpPr/>
        <p:nvPr/>
      </p:nvGrpSpPr>
      <p:grpSpPr>
        <a:xfrm>
          <a:off x="0" y="0"/>
          <a:ext cx="0" cy="0"/>
          <a:chOff x="0" y="0"/>
          <a:chExt cx="0" cy="0"/>
        </a:xfrm>
      </p:grpSpPr>
      <p:pic>
        <p:nvPicPr>
          <p:cNvPr id="4" name="Imagen 3" descr="Imagen que contiene edificio, hombre, mujer, sostener&#10;&#10;El contenido generado por IA puede ser incorrecto.">
            <a:extLst>
              <a:ext uri="{FF2B5EF4-FFF2-40B4-BE49-F238E27FC236}">
                <a16:creationId xmlns:a16="http://schemas.microsoft.com/office/drawing/2014/main" id="{07D0F006-E475-C2A5-5CE6-43528AF75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121" y="472612"/>
            <a:ext cx="4181582" cy="6102850"/>
          </a:xfrm>
          <a:prstGeom prst="rect">
            <a:avLst/>
          </a:prstGeom>
          <a:ln w="38100" cap="sq">
            <a:solidFill>
              <a:srgbClr val="636774"/>
            </a:solidFill>
            <a:prstDash val="solid"/>
            <a:miter lim="800000"/>
          </a:ln>
          <a:effectLst>
            <a:outerShdw blurRad="50800" dist="38100" dir="2700000" algn="tl" rotWithShape="0">
              <a:srgbClr val="000000">
                <a:alpha val="43000"/>
              </a:srgbClr>
            </a:outerShdw>
          </a:effectLst>
        </p:spPr>
      </p:pic>
      <p:pic>
        <p:nvPicPr>
          <p:cNvPr id="12" name="Imagen 11" descr="Imagen que contiene ropa, hombre, puesto, camiseta&#10;&#10;El contenido generado por IA puede ser incorrecto.">
            <a:extLst>
              <a:ext uri="{FF2B5EF4-FFF2-40B4-BE49-F238E27FC236}">
                <a16:creationId xmlns:a16="http://schemas.microsoft.com/office/drawing/2014/main" id="{B9789E90-7616-2CDB-F375-31D954ED5E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297" y="2311589"/>
            <a:ext cx="3584412" cy="4263874"/>
          </a:xfrm>
          <a:prstGeom prst="rect">
            <a:avLst/>
          </a:prstGeom>
          <a:ln w="38100" cap="sq">
            <a:solidFill>
              <a:srgbClr val="095762"/>
            </a:solidFill>
            <a:prstDash val="solid"/>
            <a:miter lim="800000"/>
          </a:ln>
          <a:effectLst>
            <a:outerShdw blurRad="50800" dist="38100" dir="2700000" algn="tl" rotWithShape="0">
              <a:srgbClr val="000000">
                <a:alpha val="43000"/>
              </a:srgbClr>
            </a:outerShdw>
          </a:effectLst>
        </p:spPr>
      </p:pic>
      <p:sp>
        <p:nvSpPr>
          <p:cNvPr id="2" name="2 Rectángulo">
            <a:extLst>
              <a:ext uri="{FF2B5EF4-FFF2-40B4-BE49-F238E27FC236}">
                <a16:creationId xmlns:a16="http://schemas.microsoft.com/office/drawing/2014/main" id="{DF821B94-2C3B-61BA-A544-D62B72757D96}"/>
              </a:ext>
            </a:extLst>
          </p:cNvPr>
          <p:cNvSpPr/>
          <p:nvPr/>
        </p:nvSpPr>
        <p:spPr>
          <a:xfrm>
            <a:off x="4166615" y="1089538"/>
            <a:ext cx="3301105" cy="5447645"/>
          </a:xfrm>
          <a:prstGeom prst="rect">
            <a:avLst/>
          </a:prstGeom>
        </p:spPr>
        <p:txBody>
          <a:bodyPr wrap="square">
            <a:spAutoFit/>
          </a:bodyPr>
          <a:lstStyle/>
          <a:p>
            <a:r>
              <a:rPr lang="lv-LV" sz="4400" b="1" dirty="0">
                <a:solidFill>
                  <a:prstClr val="black"/>
                </a:solidFill>
                <a:latin typeface="Times New Roman"/>
              </a:rPr>
              <a:t>Ticībā  </a:t>
            </a:r>
            <a:r>
              <a:rPr lang="es-ES" sz="4400" b="1" dirty="0">
                <a:solidFill>
                  <a:prstClr val="black"/>
                </a:solidFill>
                <a:latin typeface="Times New Roman"/>
              </a:rPr>
              <a:t>_________________________________ </a:t>
            </a:r>
            <a:r>
              <a:rPr lang="lv-LV" sz="4400" b="1" dirty="0">
                <a:latin typeface="Times New Roman" panose="02020603050405020304" pitchFamily="18" charset="0"/>
                <a:cs typeface="Times New Roman" panose="02020603050405020304" pitchFamily="18" charset="0"/>
              </a:rPr>
              <a:t>atguva savus mirušos. </a:t>
            </a:r>
            <a:r>
              <a:rPr lang="lv-LV" sz="2800" b="1" dirty="0">
                <a:latin typeface="Times New Roman" panose="02020603050405020304" pitchFamily="18" charset="0"/>
                <a:cs typeface="Times New Roman" panose="02020603050405020304" pitchFamily="18" charset="0"/>
              </a:rPr>
              <a:t>(35. p.) [2. Ķēniņu 4:18–37] [1. Ķēniņu 17:17–24]</a:t>
            </a:r>
            <a:endParaRPr lang="es-ES" sz="2800" b="1" dirty="0">
              <a:solidFill>
                <a:prstClr val="black"/>
              </a:solidFill>
              <a:latin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E014D88F-9C5B-23A5-1D22-CCBFD7CCACE3}"/>
              </a:ext>
            </a:extLst>
          </p:cNvPr>
          <p:cNvSpPr txBox="1"/>
          <p:nvPr/>
        </p:nvSpPr>
        <p:spPr>
          <a:xfrm>
            <a:off x="4246179" y="2364377"/>
            <a:ext cx="309004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4400" b="1" dirty="0">
                <a:solidFill>
                  <a:srgbClr val="C00000"/>
                </a:solidFill>
                <a:latin typeface="Times New Roman"/>
              </a:rPr>
              <a:t>u</a:t>
            </a:r>
            <a:r>
              <a:rPr kumimoji="0" lang="lv-LV" sz="4400" b="1" i="0" u="none" strike="noStrike" kern="1200" cap="none" spc="0" normalizeH="0" baseline="0" noProof="0" dirty="0">
                <a:ln>
                  <a:noFill/>
                </a:ln>
                <a:solidFill>
                  <a:srgbClr val="C00000"/>
                </a:solidFill>
                <a:effectLst/>
                <a:uLnTx/>
                <a:uFillTx/>
                <a:latin typeface="Times New Roman"/>
                <a:ea typeface="+mn-ea"/>
                <a:cs typeface="+mn-cs"/>
              </a:rPr>
              <a:t>n atraitne</a:t>
            </a:r>
            <a:r>
              <a:rPr kumimoji="0" lang="es-ES" sz="4400" b="1" i="0" u="none" strike="noStrike" kern="1200" cap="none" spc="0" normalizeH="0" baseline="0" noProof="0" dirty="0">
                <a:ln>
                  <a:noFill/>
                </a:ln>
                <a:solidFill>
                  <a:srgbClr val="C00000"/>
                </a:solidFill>
                <a:effectLst/>
                <a:uLnTx/>
                <a:uFillTx/>
                <a:latin typeface="Times New Roman"/>
                <a:ea typeface="+mn-ea"/>
                <a:cs typeface="+mn-cs"/>
              </a:rPr>
              <a:t> </a:t>
            </a:r>
            <a:r>
              <a:rPr kumimoji="0" lang="lv-LV" sz="4400" b="1" i="0" u="none" strike="noStrike" kern="1200" cap="none" spc="0" normalizeH="0" baseline="0" dirty="0">
                <a:ln>
                  <a:noFill/>
                </a:ln>
                <a:solidFill>
                  <a:srgbClr val="C00000"/>
                </a:solidFill>
                <a:effectLst/>
                <a:uLnTx/>
                <a:uFillTx/>
                <a:latin typeface="Times New Roman"/>
                <a:ea typeface="+mn-ea"/>
                <a:cs typeface="+mn-cs"/>
              </a:rPr>
              <a:t>Sareptā</a:t>
            </a:r>
          </a:p>
        </p:txBody>
      </p:sp>
      <p:sp>
        <p:nvSpPr>
          <p:cNvPr id="7" name="CuadroTexto 6">
            <a:extLst>
              <a:ext uri="{FF2B5EF4-FFF2-40B4-BE49-F238E27FC236}">
                <a16:creationId xmlns:a16="http://schemas.microsoft.com/office/drawing/2014/main" id="{22F18C53-D159-1B63-D146-F6035905C2C0}"/>
              </a:ext>
            </a:extLst>
          </p:cNvPr>
          <p:cNvSpPr txBox="1"/>
          <p:nvPr/>
        </p:nvSpPr>
        <p:spPr>
          <a:xfrm>
            <a:off x="4246179" y="1699802"/>
            <a:ext cx="3090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4400" b="1" i="0" u="none" strike="noStrike" kern="1200" cap="none" spc="0" normalizeH="0" baseline="0" noProof="0" dirty="0">
                <a:ln>
                  <a:noFill/>
                </a:ln>
                <a:solidFill>
                  <a:srgbClr val="C00000"/>
                </a:solidFill>
                <a:effectLst/>
                <a:uLnTx/>
                <a:uFillTx/>
                <a:latin typeface="Times New Roman"/>
                <a:ea typeface="+mn-ea"/>
                <a:cs typeface="+mn-cs"/>
              </a:rPr>
              <a:t>sunamiete</a:t>
            </a:r>
            <a:endParaRPr lang="es-ES" sz="4400" b="1" dirty="0">
              <a:solidFill>
                <a:srgbClr val="C00000"/>
              </a:solidFill>
              <a:latin typeface="Times New Roman"/>
            </a:endParaRPr>
          </a:p>
        </p:txBody>
      </p:sp>
      <p:sp>
        <p:nvSpPr>
          <p:cNvPr id="3" name="CuadroTexto 2">
            <a:extLst>
              <a:ext uri="{FF2B5EF4-FFF2-40B4-BE49-F238E27FC236}">
                <a16:creationId xmlns:a16="http://schemas.microsoft.com/office/drawing/2014/main" id="{F68B0F98-0EA5-E211-1766-A4B1F18926AF}"/>
              </a:ext>
            </a:extLst>
          </p:cNvPr>
          <p:cNvSpPr txBox="1"/>
          <p:nvPr/>
        </p:nvSpPr>
        <p:spPr>
          <a:xfrm>
            <a:off x="2217682" y="-52786"/>
            <a:ext cx="7798677" cy="400110"/>
          </a:xfrm>
          <a:prstGeom prst="rect">
            <a:avLst/>
          </a:prstGeom>
          <a:noFill/>
        </p:spPr>
        <p:txBody>
          <a:bodyPr wrap="square" rtlCol="0">
            <a:spAutoFit/>
          </a:bodyPr>
          <a:lstStyle/>
          <a:p>
            <a:pPr algn="ctr"/>
            <a:r>
              <a:rPr lang="pt-BR" sz="2000" b="1" dirty="0"/>
              <a:t>Pat nāve Dievam nav problēma.</a:t>
            </a:r>
          </a:p>
        </p:txBody>
      </p:sp>
    </p:spTree>
    <p:extLst>
      <p:ext uri="{BB962C8B-B14F-4D97-AF65-F5344CB8AC3E}">
        <p14:creationId xmlns:p14="http://schemas.microsoft.com/office/powerpoint/2010/main" val="23534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strVal val="4*#ppt_w"/>
                                          </p:val>
                                        </p:tav>
                                        <p:tav tm="100000">
                                          <p:val>
                                            <p:strVal val="#ppt_w"/>
                                          </p:val>
                                        </p:tav>
                                      </p:tavLst>
                                    </p:anim>
                                    <p:anim calcmode="lin" valueType="num">
                                      <p:cBhvr>
                                        <p:cTn id="29"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r="-5000"/>
          </a:stretch>
        </a:blipFill>
        <a:effectLst/>
      </p:bgPr>
    </p:bg>
    <p:spTree>
      <p:nvGrpSpPr>
        <p:cNvPr id="1" name="">
          <a:extLst>
            <a:ext uri="{FF2B5EF4-FFF2-40B4-BE49-F238E27FC236}">
              <a16:creationId xmlns:a16="http://schemas.microsoft.com/office/drawing/2014/main" id="{91579D0F-A765-E63B-6DBD-9594A008B100}"/>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43DA4465-FBC0-4D96-0E1A-90483142B908}"/>
              </a:ext>
            </a:extLst>
          </p:cNvPr>
          <p:cNvSpPr/>
          <p:nvPr/>
        </p:nvSpPr>
        <p:spPr>
          <a:xfrm>
            <a:off x="7221443" y="1137563"/>
            <a:ext cx="4571164" cy="4585871"/>
          </a:xfrm>
          <a:prstGeom prst="rect">
            <a:avLst/>
          </a:prstGeom>
        </p:spPr>
        <p:txBody>
          <a:bodyPr wrap="square">
            <a:spAutoFit/>
          </a:bodyPr>
          <a:lstStyle/>
          <a:p>
            <a:r>
              <a:rPr lang="lv-LV" sz="4400" b="1" dirty="0">
                <a:solidFill>
                  <a:prstClr val="black"/>
                </a:solidFill>
                <a:latin typeface="Times New Roman"/>
              </a:rPr>
              <a:t>Ticībā </a:t>
            </a:r>
            <a:r>
              <a:rPr lang="es-ES" sz="4400" b="1" dirty="0">
                <a:solidFill>
                  <a:prstClr val="black"/>
                </a:solidFill>
                <a:latin typeface="Times New Roman"/>
              </a:rPr>
              <a:t>_________ </a:t>
            </a:r>
            <a:r>
              <a:rPr lang="lv-LV" sz="4400" b="1" dirty="0">
                <a:solidFill>
                  <a:prstClr val="black"/>
                </a:solidFill>
                <a:latin typeface="Times New Roman"/>
              </a:rPr>
              <a:t>tika mocīts, nepieņemdami atsvabināšanu, lai iegūtu augšāmcelšanos. </a:t>
            </a:r>
            <a:r>
              <a:rPr lang="lv-LV" sz="2800" b="1" dirty="0">
                <a:solidFill>
                  <a:prstClr val="black"/>
                </a:solidFill>
                <a:latin typeface="Times New Roman"/>
              </a:rPr>
              <a:t>(35. p.) [Jer.20:2; 38:6]</a:t>
            </a:r>
            <a:endParaRPr lang="es-ES" sz="2800" b="1" dirty="0">
              <a:solidFill>
                <a:prstClr val="black"/>
              </a:solidFill>
              <a:latin typeface="Times New Roman"/>
            </a:endParaRPr>
          </a:p>
        </p:txBody>
      </p:sp>
      <p:pic>
        <p:nvPicPr>
          <p:cNvPr id="6" name="Imagen 5" descr="Un grupo de personas disfrazadas&#10;&#10;El contenido generado por IA puede ser incorrecto.">
            <a:extLst>
              <a:ext uri="{FF2B5EF4-FFF2-40B4-BE49-F238E27FC236}">
                <a16:creationId xmlns:a16="http://schemas.microsoft.com/office/drawing/2014/main" id="{D4E688AA-196D-102D-02E2-1C84867F4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56" y="3308617"/>
            <a:ext cx="6822507" cy="3456737"/>
          </a:xfrm>
          <a:prstGeom prst="rect">
            <a:avLst/>
          </a:prstGeom>
          <a:ln w="38100" cap="sq">
            <a:gradFill flip="none" rotWithShape="1">
              <a:gsLst>
                <a:gs pos="58000">
                  <a:schemeClr val="accent5">
                    <a:lumMod val="60000"/>
                    <a:lumOff val="40000"/>
                  </a:schemeClr>
                </a:gs>
                <a:gs pos="28000">
                  <a:schemeClr val="accent5">
                    <a:lumMod val="75000"/>
                  </a:schemeClr>
                </a:gs>
              </a:gsLst>
              <a:lin ang="2700000" scaled="1"/>
              <a:tileRect/>
            </a:gradFill>
            <a:prstDash val="solid"/>
            <a:miter lim="800000"/>
          </a:ln>
          <a:effectLst>
            <a:outerShdw blurRad="50800" dist="38100" dir="2700000" algn="tl" rotWithShape="0">
              <a:srgbClr val="000000">
                <a:alpha val="43000"/>
              </a:srgbClr>
            </a:outerShdw>
          </a:effectLst>
        </p:spPr>
      </p:pic>
      <p:pic>
        <p:nvPicPr>
          <p:cNvPr id="10" name="Imagen 9" descr="Imagen que contiene tela, tabla, parado, mujer&#10;&#10;El contenido generado por IA puede ser incorrecto.">
            <a:extLst>
              <a:ext uri="{FF2B5EF4-FFF2-40B4-BE49-F238E27FC236}">
                <a16:creationId xmlns:a16="http://schemas.microsoft.com/office/drawing/2014/main" id="{E86F7E96-2CD6-EC79-DBC5-80138C874132}"/>
              </a:ext>
            </a:extLst>
          </p:cNvPr>
          <p:cNvPicPr>
            <a:picLocks noChangeAspect="1"/>
          </p:cNvPicPr>
          <p:nvPr/>
        </p:nvPicPr>
        <p:blipFill rotWithShape="1">
          <a:blip r:embed="rId4">
            <a:extLst>
              <a:ext uri="{28A0092B-C50C-407E-A947-70E740481C1C}">
                <a14:useLocalDpi xmlns:a14="http://schemas.microsoft.com/office/drawing/2010/main" val="0"/>
              </a:ext>
            </a:extLst>
          </a:blip>
          <a:srcRect t="9032" b="13223"/>
          <a:stretch>
            <a:fillRect/>
          </a:stretch>
        </p:blipFill>
        <p:spPr>
          <a:xfrm>
            <a:off x="239856" y="92646"/>
            <a:ext cx="6822507" cy="3086101"/>
          </a:xfrm>
          <a:prstGeom prst="rect">
            <a:avLst/>
          </a:prstGeom>
          <a:ln w="38100" cap="sq">
            <a:gradFill flip="none" rotWithShape="1">
              <a:gsLst>
                <a:gs pos="58000">
                  <a:schemeClr val="accent5">
                    <a:lumMod val="60000"/>
                    <a:lumOff val="40000"/>
                  </a:schemeClr>
                </a:gs>
                <a:gs pos="28000">
                  <a:schemeClr val="accent5">
                    <a:lumMod val="75000"/>
                  </a:schemeClr>
                </a:gs>
              </a:gsLst>
              <a:lin ang="2700000" scaled="1"/>
              <a:tileRect/>
            </a:gra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6F4C999C-2803-D075-130B-51681486CC0D}"/>
              </a:ext>
            </a:extLst>
          </p:cNvPr>
          <p:cNvSpPr txBox="1"/>
          <p:nvPr/>
        </p:nvSpPr>
        <p:spPr>
          <a:xfrm>
            <a:off x="8955707" y="1137563"/>
            <a:ext cx="2522483" cy="769441"/>
          </a:xfrm>
          <a:prstGeom prst="rect">
            <a:avLst/>
          </a:prstGeom>
          <a:noFill/>
        </p:spPr>
        <p:txBody>
          <a:bodyPr wrap="square">
            <a:spAutoFit/>
          </a:bodyPr>
          <a:lstStyle/>
          <a:p>
            <a:pPr algn="ctr"/>
            <a:r>
              <a:rPr lang="lv-LV" sz="4400" b="1" dirty="0">
                <a:solidFill>
                  <a:srgbClr val="C00000"/>
                </a:solidFill>
                <a:latin typeface="Times New Roman"/>
              </a:rPr>
              <a:t>Jeremija</a:t>
            </a:r>
            <a:endParaRPr lang="lv-LV" sz="4400" dirty="0">
              <a:solidFill>
                <a:srgbClr val="C00000"/>
              </a:solidFill>
            </a:endParaRPr>
          </a:p>
        </p:txBody>
      </p:sp>
      <p:sp>
        <p:nvSpPr>
          <p:cNvPr id="3" name="CuadroTexto 2">
            <a:extLst>
              <a:ext uri="{FF2B5EF4-FFF2-40B4-BE49-F238E27FC236}">
                <a16:creationId xmlns:a16="http://schemas.microsoft.com/office/drawing/2014/main" id="{45EE41C1-4E48-4388-8DDF-727E2A3A4020}"/>
              </a:ext>
            </a:extLst>
          </p:cNvPr>
          <p:cNvSpPr txBox="1"/>
          <p:nvPr/>
        </p:nvSpPr>
        <p:spPr>
          <a:xfrm>
            <a:off x="7062362" y="-32542"/>
            <a:ext cx="4730245" cy="1015663"/>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Es </a:t>
            </a:r>
            <a:r>
              <a:rPr lang="es-ES" sz="2000" b="1" dirty="0" err="1">
                <a:solidFill>
                  <a:schemeClr val="bg1"/>
                </a:solidFill>
                <a:effectLst>
                  <a:outerShdw blurRad="38100" dist="38100" dir="2700000" algn="tl">
                    <a:srgbClr val="000000">
                      <a:alpha val="43137"/>
                    </a:srgbClr>
                  </a:outerShdw>
                </a:effectLst>
              </a:rPr>
              <a:t>palikšu</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nelokāms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pat</a:t>
            </a:r>
            <a:r>
              <a:rPr lang="es-ES" sz="2000" b="1" dirty="0">
                <a:solidFill>
                  <a:schemeClr val="bg1"/>
                </a:solidFill>
                <a:effectLst>
                  <a:outerShdw blurRad="38100" dist="38100" dir="2700000" algn="tl">
                    <a:srgbClr val="000000">
                      <a:alpha val="43137"/>
                    </a:srgbClr>
                  </a:outerShdw>
                </a:effectLst>
              </a:rPr>
              <a:t> ja tas </a:t>
            </a:r>
            <a:r>
              <a:rPr lang="es-ES" sz="2000" b="1" dirty="0" err="1">
                <a:solidFill>
                  <a:schemeClr val="bg1"/>
                </a:solidFill>
                <a:effectLst>
                  <a:outerShdw blurRad="38100" dist="38100" dir="2700000" algn="tl">
                    <a:srgbClr val="000000">
                      <a:alpha val="43137"/>
                    </a:srgbClr>
                  </a:outerShdw>
                </a:effectLst>
              </a:rPr>
              <a:t>apdraudēs</a:t>
            </a:r>
            <a:r>
              <a:rPr lang="es-ES" sz="2000" b="1" dirty="0">
                <a:solidFill>
                  <a:schemeClr val="bg1"/>
                </a:solidFill>
                <a:effectLst>
                  <a:outerShdw blurRad="38100" dist="38100" dir="2700000" algn="tl">
                    <a:srgbClr val="000000">
                      <a:alpha val="43137"/>
                    </a:srgbClr>
                  </a:outerShdw>
                </a:effectLst>
              </a:rPr>
              <a:t> manu </a:t>
            </a:r>
            <a:r>
              <a:rPr lang="es-ES" sz="2000" b="1" dirty="0" err="1">
                <a:solidFill>
                  <a:schemeClr val="bg1"/>
                </a:solidFill>
                <a:effectLst>
                  <a:outerShdw blurRad="38100" dist="38100" dir="2700000" algn="tl">
                    <a:srgbClr val="000000">
                      <a:alpha val="43137"/>
                    </a:srgbClr>
                  </a:outerShdw>
                </a:effectLst>
              </a:rPr>
              <a:t>dzīvību</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ticot</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augšāmcelšanai</a:t>
            </a:r>
            <a:r>
              <a:rPr lang="es-ES" sz="20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84403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ppt_w"/>
                                          </p:val>
                                        </p:tav>
                                        <p:tav tm="100000">
                                          <p:val>
                                            <p:strVal val="#ppt_w"/>
                                          </p:val>
                                        </p:tav>
                                      </p:tavLst>
                                    </p:anim>
                                    <p:anim calcmode="lin" valueType="num">
                                      <p:cBhvr>
                                        <p:cTn id="2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r="-20000" b="-7000"/>
          </a:stretch>
        </a:blipFill>
        <a:effectLst/>
      </p:bgPr>
    </p:bg>
    <p:spTree>
      <p:nvGrpSpPr>
        <p:cNvPr id="1" name="">
          <a:extLst>
            <a:ext uri="{FF2B5EF4-FFF2-40B4-BE49-F238E27FC236}">
              <a16:creationId xmlns:a16="http://schemas.microsoft.com/office/drawing/2014/main" id="{689A723B-F4DA-6CB7-6F43-4FC34FA2E0F0}"/>
            </a:ext>
          </a:extLst>
        </p:cNvPr>
        <p:cNvGrpSpPr/>
        <p:nvPr/>
      </p:nvGrpSpPr>
      <p:grpSpPr>
        <a:xfrm>
          <a:off x="0" y="0"/>
          <a:ext cx="0" cy="0"/>
          <a:chOff x="0" y="0"/>
          <a:chExt cx="0" cy="0"/>
        </a:xfrm>
      </p:grpSpPr>
      <p:pic>
        <p:nvPicPr>
          <p:cNvPr id="6" name="Imagen 5" descr="Imagen que contiene persona, edificio, hombre, gente&#10;&#10;El contenido generado por IA puede ser incorrecto.">
            <a:extLst>
              <a:ext uri="{FF2B5EF4-FFF2-40B4-BE49-F238E27FC236}">
                <a16:creationId xmlns:a16="http://schemas.microsoft.com/office/drawing/2014/main" id="{4375A2B7-932C-4D65-AEE4-540C37597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32" y="242292"/>
            <a:ext cx="5199645" cy="6373416"/>
          </a:xfrm>
          <a:prstGeom prst="snip2DiagRect">
            <a:avLst/>
          </a:prstGeom>
          <a:gradFill flip="none" rotWithShape="1">
            <a:gsLst>
              <a:gs pos="58000">
                <a:srgbClr val="E1BCAA"/>
              </a:gs>
              <a:gs pos="28000">
                <a:srgbClr val="6D4B3A"/>
              </a:gs>
            </a:gsLst>
            <a:lin ang="2700000" scaled="1"/>
            <a:tileRect/>
          </a:gradFill>
          <a:ln w="88900" cap="sq">
            <a:gradFill>
              <a:gsLst>
                <a:gs pos="8000">
                  <a:schemeClr val="accent2">
                    <a:lumMod val="40000"/>
                    <a:lumOff val="60000"/>
                  </a:schemeClr>
                </a:gs>
                <a:gs pos="96000">
                  <a:srgbClr val="65412F"/>
                </a:gs>
              </a:gsLst>
              <a:lin ang="5400000" scaled="1"/>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2 Rectángulo">
            <a:extLst>
              <a:ext uri="{FF2B5EF4-FFF2-40B4-BE49-F238E27FC236}">
                <a16:creationId xmlns:a16="http://schemas.microsoft.com/office/drawing/2014/main" id="{2407191D-1CA0-2FCC-83CE-998EC3C3AA0D}"/>
              </a:ext>
            </a:extLst>
          </p:cNvPr>
          <p:cNvSpPr/>
          <p:nvPr/>
        </p:nvSpPr>
        <p:spPr>
          <a:xfrm>
            <a:off x="5598640" y="3575952"/>
            <a:ext cx="6591399" cy="2893100"/>
          </a:xfrm>
          <a:prstGeom prst="rect">
            <a:avLst/>
          </a:prstGeom>
        </p:spPr>
        <p:txBody>
          <a:bodyPr wrap="square">
            <a:spAutoFit/>
          </a:bodyPr>
          <a:lstStyle/>
          <a:p>
            <a:r>
              <a:rPr lang="lv-LV" sz="3800" b="1" dirty="0">
                <a:solidFill>
                  <a:prstClr val="black"/>
                </a:solidFill>
                <a:latin typeface="Times New Roman"/>
              </a:rPr>
              <a:t>Ticībā  </a:t>
            </a:r>
            <a:r>
              <a:rPr lang="es-ES" sz="3800" b="1" dirty="0">
                <a:solidFill>
                  <a:prstClr val="black"/>
                </a:solidFill>
                <a:latin typeface="Times New Roman"/>
              </a:rPr>
              <a:t>______, _______, ______, </a:t>
            </a:r>
            <a:r>
              <a:rPr lang="lv-LV" sz="4000" b="1" dirty="0">
                <a:latin typeface="Times New Roman" panose="02020603050405020304" pitchFamily="18" charset="0"/>
                <a:cs typeface="Times New Roman" panose="02020603050405020304" pitchFamily="18" charset="0"/>
              </a:rPr>
              <a:t>cieta izsmieklu un pēršanu, ieslodzījumu un cietumsodu. </a:t>
            </a:r>
            <a:r>
              <a:rPr lang="lv-LV" sz="2400" b="1" dirty="0">
                <a:latin typeface="Times New Roman" panose="02020603050405020304" pitchFamily="18" charset="0"/>
                <a:cs typeface="Times New Roman" panose="02020603050405020304" pitchFamily="18" charset="0"/>
              </a:rPr>
              <a:t>(36. p.) [1. Mozus 37:13–24; Ap. D. 12:1–19; Ap.d.16:19–24]</a:t>
            </a:r>
            <a:endParaRPr lang="es-ES" sz="2000" b="1" dirty="0">
              <a:solidFill>
                <a:prstClr val="black"/>
              </a:solidFill>
              <a:latin typeface="Times New Roman" panose="02020603050405020304" pitchFamily="18" charset="0"/>
              <a:cs typeface="Times New Roman" panose="02020603050405020304" pitchFamily="18" charset="0"/>
            </a:endParaRPr>
          </a:p>
        </p:txBody>
      </p:sp>
      <p:pic>
        <p:nvPicPr>
          <p:cNvPr id="4" name="Imagen 3" descr="Hombre sentado en una silla de madera&#10;&#10;El contenido generado por IA puede ser incorrecto.">
            <a:extLst>
              <a:ext uri="{FF2B5EF4-FFF2-40B4-BE49-F238E27FC236}">
                <a16:creationId xmlns:a16="http://schemas.microsoft.com/office/drawing/2014/main" id="{B1170A0A-5DA5-5744-D44E-0923792559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88" b="9713"/>
          <a:stretch>
            <a:fillRect/>
          </a:stretch>
        </p:blipFill>
        <p:spPr>
          <a:xfrm>
            <a:off x="5742412" y="675409"/>
            <a:ext cx="6303856" cy="2866589"/>
          </a:xfrm>
          <a:prstGeom prst="snip2DiagRect">
            <a:avLst/>
          </a:prstGeom>
          <a:gradFill flip="none" rotWithShape="1">
            <a:gsLst>
              <a:gs pos="58000">
                <a:srgbClr val="E1BCAA"/>
              </a:gs>
              <a:gs pos="28000">
                <a:srgbClr val="923B0C"/>
              </a:gs>
            </a:gsLst>
            <a:lin ang="2700000" scaled="1"/>
            <a:tileRect/>
          </a:gradFill>
          <a:ln w="88900" cap="sq">
            <a:gradFill>
              <a:gsLst>
                <a:gs pos="100000">
                  <a:srgbClr val="AF7634"/>
                </a:gs>
                <a:gs pos="4000">
                  <a:srgbClr val="A64511"/>
                </a:gs>
              </a:gsLst>
              <a:lin ang="5400000" scaled="1"/>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920C851E-AB46-DA76-A943-041CD261EC7B}"/>
              </a:ext>
            </a:extLst>
          </p:cNvPr>
          <p:cNvSpPr txBox="1"/>
          <p:nvPr/>
        </p:nvSpPr>
        <p:spPr>
          <a:xfrm>
            <a:off x="5410617" y="4136504"/>
            <a:ext cx="1909118" cy="677108"/>
          </a:xfrm>
          <a:prstGeom prst="rect">
            <a:avLst/>
          </a:prstGeom>
          <a:noFill/>
        </p:spPr>
        <p:txBody>
          <a:bodyPr wrap="square">
            <a:spAutoFit/>
          </a:bodyPr>
          <a:lstStyle/>
          <a:p>
            <a:pPr algn="ctr"/>
            <a:r>
              <a:rPr lang="es-ES" sz="3800" b="1" dirty="0">
                <a:solidFill>
                  <a:srgbClr val="C00000"/>
                </a:solidFill>
                <a:latin typeface="Times New Roman"/>
              </a:rPr>
              <a:t>P</a:t>
            </a:r>
            <a:r>
              <a:rPr lang="lv-LV" sz="3800" b="1" dirty="0">
                <a:solidFill>
                  <a:srgbClr val="C00000"/>
                </a:solidFill>
                <a:latin typeface="Times New Roman"/>
              </a:rPr>
              <a:t>āvils</a:t>
            </a:r>
            <a:endParaRPr lang="es-ES" sz="3800" dirty="0">
              <a:solidFill>
                <a:srgbClr val="C00000"/>
              </a:solidFill>
            </a:endParaRPr>
          </a:p>
        </p:txBody>
      </p:sp>
      <p:sp>
        <p:nvSpPr>
          <p:cNvPr id="8" name="CuadroTexto 7">
            <a:extLst>
              <a:ext uri="{FF2B5EF4-FFF2-40B4-BE49-F238E27FC236}">
                <a16:creationId xmlns:a16="http://schemas.microsoft.com/office/drawing/2014/main" id="{206E8E00-2C68-A4F4-6451-4BF2CB499214}"/>
              </a:ext>
            </a:extLst>
          </p:cNvPr>
          <p:cNvSpPr txBox="1"/>
          <p:nvPr/>
        </p:nvSpPr>
        <p:spPr>
          <a:xfrm>
            <a:off x="7063698" y="3575952"/>
            <a:ext cx="1719129" cy="677108"/>
          </a:xfrm>
          <a:prstGeom prst="rect">
            <a:avLst/>
          </a:prstGeom>
          <a:noFill/>
        </p:spPr>
        <p:txBody>
          <a:bodyPr wrap="square">
            <a:spAutoFit/>
          </a:bodyPr>
          <a:lstStyle/>
          <a:p>
            <a:pPr algn="ctr"/>
            <a:r>
              <a:rPr kumimoji="0" lang="es-ES" sz="3800" b="1" i="0" u="none" strike="noStrike" kern="1200" cap="none" spc="0" normalizeH="0" baseline="0" noProof="0" dirty="0">
                <a:ln>
                  <a:noFill/>
                </a:ln>
                <a:solidFill>
                  <a:srgbClr val="C00000"/>
                </a:solidFill>
                <a:effectLst/>
                <a:uLnTx/>
                <a:uFillTx/>
                <a:latin typeface="Times New Roman"/>
                <a:ea typeface="+mn-ea"/>
                <a:cs typeface="+mn-cs"/>
              </a:rPr>
              <a:t>J</a:t>
            </a:r>
            <a:r>
              <a:rPr kumimoji="0" lang="lv-LV" sz="3800" b="1" i="0" u="none" strike="noStrike" kern="1200" cap="none" spc="0" normalizeH="0" baseline="0" noProof="0" dirty="0">
                <a:ln>
                  <a:noFill/>
                </a:ln>
                <a:solidFill>
                  <a:srgbClr val="C00000"/>
                </a:solidFill>
                <a:effectLst/>
                <a:uLnTx/>
                <a:uFillTx/>
                <a:latin typeface="Times New Roman"/>
                <a:ea typeface="+mn-ea"/>
                <a:cs typeface="+mn-cs"/>
              </a:rPr>
              <a:t>āzeps</a:t>
            </a:r>
            <a:endParaRPr lang="es-ES" sz="3800" dirty="0"/>
          </a:p>
        </p:txBody>
      </p:sp>
      <p:sp>
        <p:nvSpPr>
          <p:cNvPr id="10" name="CuadroTexto 9">
            <a:extLst>
              <a:ext uri="{FF2B5EF4-FFF2-40B4-BE49-F238E27FC236}">
                <a16:creationId xmlns:a16="http://schemas.microsoft.com/office/drawing/2014/main" id="{CF709022-0A67-F23B-0096-C2C7735DFEC5}"/>
              </a:ext>
            </a:extLst>
          </p:cNvPr>
          <p:cNvSpPr txBox="1"/>
          <p:nvPr/>
        </p:nvSpPr>
        <p:spPr>
          <a:xfrm>
            <a:off x="8942073" y="3594066"/>
            <a:ext cx="1691297" cy="677108"/>
          </a:xfrm>
          <a:prstGeom prst="rect">
            <a:avLst/>
          </a:prstGeom>
          <a:noFill/>
        </p:spPr>
        <p:txBody>
          <a:bodyPr wrap="square">
            <a:spAutoFit/>
          </a:bodyPr>
          <a:lstStyle/>
          <a:p>
            <a:pPr algn="ctr"/>
            <a:r>
              <a:rPr kumimoji="0" lang="es-ES" sz="3800" b="1" i="0" u="none" strike="noStrike" kern="1200" cap="none" spc="0" normalizeH="0" baseline="0" noProof="0" dirty="0">
                <a:ln>
                  <a:noFill/>
                </a:ln>
                <a:solidFill>
                  <a:srgbClr val="C00000"/>
                </a:solidFill>
                <a:effectLst/>
                <a:uLnTx/>
                <a:uFillTx/>
                <a:latin typeface="Times New Roman"/>
                <a:ea typeface="+mn-ea"/>
                <a:cs typeface="+mn-cs"/>
              </a:rPr>
              <a:t>P</a:t>
            </a:r>
            <a:r>
              <a:rPr kumimoji="0" lang="lv-LV" sz="3800" b="1" i="0" u="none" strike="noStrike" kern="1200" cap="none" spc="0" normalizeH="0" baseline="0" noProof="0" dirty="0">
                <a:ln>
                  <a:noFill/>
                </a:ln>
                <a:solidFill>
                  <a:srgbClr val="C00000"/>
                </a:solidFill>
                <a:effectLst/>
                <a:uLnTx/>
                <a:uFillTx/>
                <a:latin typeface="Times New Roman"/>
                <a:ea typeface="+mn-ea"/>
                <a:cs typeface="+mn-cs"/>
              </a:rPr>
              <a:t>ēteris</a:t>
            </a:r>
            <a:r>
              <a:rPr kumimoji="0" lang="es-ES" sz="3800" b="1" i="0" u="none" strike="noStrike" kern="1200" cap="none" spc="0" normalizeH="0" baseline="0" noProof="0" dirty="0">
                <a:ln>
                  <a:noFill/>
                </a:ln>
                <a:solidFill>
                  <a:srgbClr val="C00000"/>
                </a:solidFill>
                <a:effectLst/>
                <a:uLnTx/>
                <a:uFillTx/>
                <a:latin typeface="Times New Roman"/>
                <a:ea typeface="+mn-ea"/>
                <a:cs typeface="+mn-cs"/>
              </a:rPr>
              <a:t> </a:t>
            </a:r>
            <a:endParaRPr lang="es-ES" sz="3800" dirty="0"/>
          </a:p>
        </p:txBody>
      </p:sp>
      <p:sp>
        <p:nvSpPr>
          <p:cNvPr id="3" name="CuadroTexto 2">
            <a:extLst>
              <a:ext uri="{FF2B5EF4-FFF2-40B4-BE49-F238E27FC236}">
                <a16:creationId xmlns:a16="http://schemas.microsoft.com/office/drawing/2014/main" id="{D3CE0811-59E5-9BD7-0B99-F925BF276FA3}"/>
              </a:ext>
            </a:extLst>
          </p:cNvPr>
          <p:cNvSpPr txBox="1"/>
          <p:nvPr/>
        </p:nvSpPr>
        <p:spPr>
          <a:xfrm>
            <a:off x="6611006" y="-236"/>
            <a:ext cx="5580993" cy="612219"/>
          </a:xfrm>
          <a:prstGeom prst="rect">
            <a:avLst/>
          </a:prstGeom>
          <a:noFill/>
        </p:spPr>
        <p:txBody>
          <a:bodyPr wrap="square" rtlCol="0">
            <a:spAutoFit/>
          </a:bodyPr>
          <a:lstStyle/>
          <a:p>
            <a:pPr algn="ctr">
              <a:lnSpc>
                <a:spcPts val="2000"/>
              </a:lnSpc>
            </a:pPr>
            <a:r>
              <a:rPr lang="lv-LV" sz="2000" b="1" dirty="0">
                <a:solidFill>
                  <a:schemeClr val="bg1"/>
                </a:solidFill>
                <a:effectLst>
                  <a:outerShdw blurRad="38100" dist="38100" dir="2700000" algn="tl">
                    <a:srgbClr val="000000">
                      <a:alpha val="43137"/>
                    </a:srgbClr>
                  </a:outerShdw>
                </a:effectLst>
              </a:rPr>
              <a:t>Neskatoties uz grūtībām, es guļu mierīgi vai priecīgi dziedu, paļaujoties uz Dievu.</a:t>
            </a:r>
          </a:p>
        </p:txBody>
      </p:sp>
    </p:spTree>
    <p:extLst>
      <p:ext uri="{BB962C8B-B14F-4D97-AF65-F5344CB8AC3E}">
        <p14:creationId xmlns:p14="http://schemas.microsoft.com/office/powerpoint/2010/main" val="369572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strVal val="4*#ppt_w"/>
                                          </p:val>
                                        </p:tav>
                                        <p:tav tm="100000">
                                          <p:val>
                                            <p:strVal val="#ppt_w"/>
                                          </p:val>
                                        </p:tav>
                                      </p:tavLst>
                                    </p:anim>
                                    <p:anim calcmode="lin" valueType="num">
                                      <p:cBhvr>
                                        <p:cTn id="3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10"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26000" r="-8000" b="-10000"/>
          </a:stretch>
        </a:blipFill>
        <a:effectLst/>
      </p:bgPr>
    </p:bg>
    <p:spTree>
      <p:nvGrpSpPr>
        <p:cNvPr id="1" name="">
          <a:extLst>
            <a:ext uri="{FF2B5EF4-FFF2-40B4-BE49-F238E27FC236}">
              <a16:creationId xmlns:a16="http://schemas.microsoft.com/office/drawing/2014/main" id="{B0DEABDE-B09F-E96C-3812-A82FE6FEDAD0}"/>
            </a:ext>
          </a:extLst>
        </p:cNvPr>
        <p:cNvGrpSpPr/>
        <p:nvPr/>
      </p:nvGrpSpPr>
      <p:grpSpPr>
        <a:xfrm>
          <a:off x="0" y="0"/>
          <a:ext cx="0" cy="0"/>
          <a:chOff x="0" y="0"/>
          <a:chExt cx="0" cy="0"/>
        </a:xfrm>
      </p:grpSpPr>
      <p:pic>
        <p:nvPicPr>
          <p:cNvPr id="4" name="Imagen 3" descr="Imagen que contiene tabla, mujer, foto, hombre&#10;&#10;El contenido generado por IA puede ser incorrecto.">
            <a:extLst>
              <a:ext uri="{FF2B5EF4-FFF2-40B4-BE49-F238E27FC236}">
                <a16:creationId xmlns:a16="http://schemas.microsoft.com/office/drawing/2014/main" id="{D42BE215-565B-5CB8-B6F9-0A78200DE35C}"/>
              </a:ext>
            </a:extLst>
          </p:cNvPr>
          <p:cNvPicPr>
            <a:picLocks noChangeAspect="1"/>
          </p:cNvPicPr>
          <p:nvPr/>
        </p:nvPicPr>
        <p:blipFill rotWithShape="1">
          <a:blip r:embed="rId3">
            <a:extLst>
              <a:ext uri="{28A0092B-C50C-407E-A947-70E740481C1C}">
                <a14:useLocalDpi xmlns:a14="http://schemas.microsoft.com/office/drawing/2010/main" val="0"/>
              </a:ext>
            </a:extLst>
          </a:blip>
          <a:srcRect l="-25" r="4507"/>
          <a:stretch>
            <a:fillRect/>
          </a:stretch>
        </p:blipFill>
        <p:spPr>
          <a:xfrm>
            <a:off x="6019431" y="931171"/>
            <a:ext cx="5812272" cy="5526431"/>
          </a:xfrm>
          <a:prstGeom prst="rect">
            <a:avLst/>
          </a:prstGeom>
          <a:solidFill>
            <a:srgbClr val="FFFFFF">
              <a:shade val="85000"/>
            </a:srgbClr>
          </a:solidFill>
          <a:ln w="88900" cap="sq">
            <a:solidFill>
              <a:srgbClr val="53188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en una plaza&#10;&#10;El contenido generado por IA puede ser incorrecto.">
            <a:extLst>
              <a:ext uri="{FF2B5EF4-FFF2-40B4-BE49-F238E27FC236}">
                <a16:creationId xmlns:a16="http://schemas.microsoft.com/office/drawing/2014/main" id="{0AF30B69-CF87-3C19-00B5-E1549F5C5E2F}"/>
              </a:ext>
            </a:extLst>
          </p:cNvPr>
          <p:cNvPicPr>
            <a:picLocks noChangeAspect="1"/>
          </p:cNvPicPr>
          <p:nvPr/>
        </p:nvPicPr>
        <p:blipFill rotWithShape="1">
          <a:blip r:embed="rId4">
            <a:extLst>
              <a:ext uri="{28A0092B-C50C-407E-A947-70E740481C1C}">
                <a14:useLocalDpi xmlns:a14="http://schemas.microsoft.com/office/drawing/2010/main" val="0"/>
              </a:ext>
            </a:extLst>
          </a:blip>
          <a:srcRect t="10620" b="17824"/>
          <a:stretch>
            <a:fillRect/>
          </a:stretch>
        </p:blipFill>
        <p:spPr>
          <a:xfrm>
            <a:off x="444380" y="3163614"/>
            <a:ext cx="5115593" cy="3310955"/>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2 Rectángulo">
            <a:extLst>
              <a:ext uri="{FF2B5EF4-FFF2-40B4-BE49-F238E27FC236}">
                <a16:creationId xmlns:a16="http://schemas.microsoft.com/office/drawing/2014/main" id="{96CA798A-3101-6BE3-9631-9C4932EEE91F}"/>
              </a:ext>
            </a:extLst>
          </p:cNvPr>
          <p:cNvSpPr/>
          <p:nvPr/>
        </p:nvSpPr>
        <p:spPr>
          <a:xfrm>
            <a:off x="422084" y="931171"/>
            <a:ext cx="5484730" cy="1877437"/>
          </a:xfrm>
          <a:prstGeom prst="rect">
            <a:avLst/>
          </a:prstGeom>
        </p:spPr>
        <p:txBody>
          <a:bodyPr wrap="square">
            <a:spAutoFit/>
          </a:bodyPr>
          <a:lstStyle/>
          <a:p>
            <a:r>
              <a:rPr lang="lv-LV" sz="3200" b="1" dirty="0">
                <a:solidFill>
                  <a:prstClr val="black"/>
                </a:solidFill>
                <a:latin typeface="Times New Roman"/>
              </a:rPr>
              <a:t>Ticībā   </a:t>
            </a:r>
            <a:r>
              <a:rPr lang="es-ES" sz="3200" b="1" dirty="0">
                <a:solidFill>
                  <a:prstClr val="black"/>
                </a:solidFill>
                <a:latin typeface="Times New Roman"/>
              </a:rPr>
              <a:t>__________________ </a:t>
            </a:r>
            <a:r>
              <a:rPr lang="lv-LV" sz="3200" b="1" dirty="0">
                <a:solidFill>
                  <a:prstClr val="black"/>
                </a:solidFill>
                <a:latin typeface="Times New Roman"/>
              </a:rPr>
              <a:t>un</a:t>
            </a:r>
            <a:r>
              <a:rPr lang="es-ES" sz="3200" b="1" dirty="0">
                <a:solidFill>
                  <a:prstClr val="black"/>
                </a:solidFill>
                <a:latin typeface="Times New Roman"/>
              </a:rPr>
              <a:t> _______</a:t>
            </a:r>
            <a:r>
              <a:rPr lang="lv-LV" sz="3200" b="1" dirty="0">
                <a:solidFill>
                  <a:prstClr val="black"/>
                </a:solidFill>
                <a:latin typeface="Times New Roman"/>
              </a:rPr>
              <a:t>,</a:t>
            </a:r>
            <a:r>
              <a:rPr lang="es-ES" sz="3200" b="1" dirty="0">
                <a:solidFill>
                  <a:prstClr val="black"/>
                </a:solidFill>
                <a:latin typeface="Times New Roman"/>
              </a:rPr>
              <a:t> </a:t>
            </a:r>
            <a:r>
              <a:rPr lang="lv-LV" sz="3200" b="1" dirty="0">
                <a:solidFill>
                  <a:prstClr val="black"/>
                </a:solidFill>
                <a:latin typeface="Times New Roman"/>
              </a:rPr>
              <a:t>viņus nomētāja  akmeņiem. </a:t>
            </a:r>
            <a:r>
              <a:rPr lang="lv-LV" sz="2000" b="1" dirty="0">
                <a:solidFill>
                  <a:prstClr val="black"/>
                </a:solidFill>
                <a:latin typeface="Times New Roman"/>
              </a:rPr>
              <a:t>(37. p.) [1. Ķēniņu 21:1–16; Apustuļu darbi 7:59]</a:t>
            </a:r>
            <a:endParaRPr lang="es-ES" sz="2000" b="1" dirty="0">
              <a:solidFill>
                <a:prstClr val="black"/>
              </a:solidFill>
              <a:latin typeface="Times New Roman"/>
            </a:endParaRPr>
          </a:p>
        </p:txBody>
      </p:sp>
      <p:sp>
        <p:nvSpPr>
          <p:cNvPr id="5" name="CuadroTexto 4">
            <a:extLst>
              <a:ext uri="{FF2B5EF4-FFF2-40B4-BE49-F238E27FC236}">
                <a16:creationId xmlns:a16="http://schemas.microsoft.com/office/drawing/2014/main" id="{3CE3ADB3-6307-BE1B-0E0B-150506C3475D}"/>
              </a:ext>
            </a:extLst>
          </p:cNvPr>
          <p:cNvSpPr txBox="1"/>
          <p:nvPr/>
        </p:nvSpPr>
        <p:spPr>
          <a:xfrm>
            <a:off x="2070534" y="899641"/>
            <a:ext cx="3647089" cy="584775"/>
          </a:xfrm>
          <a:prstGeom prst="rect">
            <a:avLst/>
          </a:prstGeom>
          <a:noFill/>
        </p:spPr>
        <p:txBody>
          <a:bodyPr wrap="square">
            <a:spAutoFit/>
          </a:bodyPr>
          <a:lstStyle/>
          <a:p>
            <a:pPr algn="ctr"/>
            <a:r>
              <a:rPr kumimoji="0" lang="es-ES" sz="3200" b="1" i="0" u="none" strike="noStrike" kern="1200" cap="none" spc="0" normalizeH="0" baseline="0" noProof="0" dirty="0" err="1">
                <a:ln>
                  <a:noFill/>
                </a:ln>
                <a:solidFill>
                  <a:srgbClr val="C00000"/>
                </a:solidFill>
                <a:effectLst/>
                <a:uLnTx/>
                <a:uFillTx/>
                <a:latin typeface="Times New Roman"/>
                <a:ea typeface="+mn-ea"/>
                <a:cs typeface="+mn-cs"/>
              </a:rPr>
              <a:t>Nabot</a:t>
            </a:r>
            <a:r>
              <a:rPr kumimoji="0" lang="lv-LV" sz="3200" b="1" i="0" u="none" strike="noStrike" kern="1200" cap="none" spc="0" normalizeH="0" baseline="0" noProof="0" dirty="0">
                <a:ln>
                  <a:noFill/>
                </a:ln>
                <a:solidFill>
                  <a:srgbClr val="C00000"/>
                </a:solidFill>
                <a:effectLst/>
                <a:uLnTx/>
                <a:uFillTx/>
                <a:latin typeface="Times New Roman"/>
                <a:ea typeface="+mn-ea"/>
                <a:cs typeface="+mn-cs"/>
              </a:rPr>
              <a:t>s</a:t>
            </a:r>
            <a:r>
              <a:rPr kumimoji="0" lang="es-ES" sz="3200" b="1" i="0" u="none" strike="noStrike" kern="1200" cap="none" spc="0" normalizeH="0" baseline="0" noProof="0" dirty="0">
                <a:ln>
                  <a:noFill/>
                </a:ln>
                <a:solidFill>
                  <a:srgbClr val="C00000"/>
                </a:solidFill>
                <a:effectLst/>
                <a:uLnTx/>
                <a:uFillTx/>
                <a:latin typeface="Times New Roman"/>
                <a:ea typeface="+mn-ea"/>
                <a:cs typeface="+mn-cs"/>
              </a:rPr>
              <a:t> </a:t>
            </a:r>
            <a:r>
              <a:rPr kumimoji="0" lang="lv-LV" sz="3200" b="1" i="0" u="none" strike="noStrike" kern="1200" cap="none" spc="0" normalizeH="0" baseline="0" noProof="0" dirty="0">
                <a:ln>
                  <a:noFill/>
                </a:ln>
                <a:solidFill>
                  <a:srgbClr val="C00000"/>
                </a:solidFill>
                <a:effectLst/>
                <a:uLnTx/>
                <a:uFillTx/>
                <a:latin typeface="Times New Roman"/>
                <a:ea typeface="+mn-ea"/>
                <a:cs typeface="+mn-cs"/>
              </a:rPr>
              <a:t>- jezreēlietis</a:t>
            </a:r>
            <a:endParaRPr lang="es-ES" sz="3200" dirty="0"/>
          </a:p>
        </p:txBody>
      </p:sp>
      <p:sp>
        <p:nvSpPr>
          <p:cNvPr id="6" name="CuadroTexto 5">
            <a:extLst>
              <a:ext uri="{FF2B5EF4-FFF2-40B4-BE49-F238E27FC236}">
                <a16:creationId xmlns:a16="http://schemas.microsoft.com/office/drawing/2014/main" id="{69CD5392-D9E7-0067-DC4E-92C37F6CDF13}"/>
              </a:ext>
            </a:extLst>
          </p:cNvPr>
          <p:cNvSpPr txBox="1"/>
          <p:nvPr/>
        </p:nvSpPr>
        <p:spPr>
          <a:xfrm>
            <a:off x="809292" y="1399219"/>
            <a:ext cx="1839311" cy="584775"/>
          </a:xfrm>
          <a:prstGeom prst="rect">
            <a:avLst/>
          </a:prstGeom>
          <a:noFill/>
        </p:spPr>
        <p:txBody>
          <a:bodyPr wrap="square">
            <a:spAutoFit/>
          </a:bodyPr>
          <a:lstStyle/>
          <a:p>
            <a:pPr algn="ctr"/>
            <a:r>
              <a:rPr kumimoji="0" lang="lv-LV" sz="3200" b="1" i="0" u="none" strike="noStrike" kern="1200" cap="none" spc="0" normalizeH="0" baseline="0" noProof="0" dirty="0">
                <a:ln>
                  <a:noFill/>
                </a:ln>
                <a:solidFill>
                  <a:srgbClr val="C00000"/>
                </a:solidFill>
                <a:effectLst/>
                <a:uLnTx/>
                <a:uFillTx/>
                <a:latin typeface="Times New Roman"/>
                <a:ea typeface="+mn-ea"/>
                <a:cs typeface="+mn-cs"/>
              </a:rPr>
              <a:t>Stefans</a:t>
            </a:r>
            <a:endParaRPr lang="es-ES" sz="3200" dirty="0"/>
          </a:p>
        </p:txBody>
      </p:sp>
      <p:sp>
        <p:nvSpPr>
          <p:cNvPr id="2" name="CuadroTexto 1">
            <a:extLst>
              <a:ext uri="{FF2B5EF4-FFF2-40B4-BE49-F238E27FC236}">
                <a16:creationId xmlns:a16="http://schemas.microsoft.com/office/drawing/2014/main" id="{EB453E72-A197-2C63-F925-F813B6562C13}"/>
              </a:ext>
            </a:extLst>
          </p:cNvPr>
          <p:cNvSpPr txBox="1"/>
          <p:nvPr/>
        </p:nvSpPr>
        <p:spPr>
          <a:xfrm>
            <a:off x="0" y="164742"/>
            <a:ext cx="12192000" cy="400110"/>
          </a:xfrm>
          <a:prstGeom prst="rect">
            <a:avLst/>
          </a:prstGeom>
          <a:noFill/>
        </p:spPr>
        <p:txBody>
          <a:bodyPr wrap="square" rtlCol="0">
            <a:spAutoFit/>
          </a:bodyPr>
          <a:lstStyle/>
          <a:p>
            <a:pPr algn="ctr"/>
            <a:r>
              <a:rPr lang="lv-LV" sz="2000" b="1" dirty="0">
                <a:solidFill>
                  <a:schemeClr val="bg1"/>
                </a:solidFill>
                <a:effectLst>
                  <a:outerShdw blurRad="38100" dist="38100" dir="2700000" algn="tl">
                    <a:srgbClr val="000000">
                      <a:alpha val="43137"/>
                    </a:srgbClr>
                  </a:outerShdw>
                </a:effectLst>
              </a:rPr>
              <a:t>Ja man nāksies mirt, lai paliktu uzticīgs vai liecinātu par patiesību, es nevilcināšos.</a:t>
            </a:r>
          </a:p>
        </p:txBody>
      </p:sp>
    </p:spTree>
    <p:extLst>
      <p:ext uri="{BB962C8B-B14F-4D97-AF65-F5344CB8AC3E}">
        <p14:creationId xmlns:p14="http://schemas.microsoft.com/office/powerpoint/2010/main" val="343809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strVal val="4*#ppt_w"/>
                                          </p:val>
                                        </p:tav>
                                        <p:tav tm="100000">
                                          <p:val>
                                            <p:strVal val="#ppt_w"/>
                                          </p:val>
                                        </p:tav>
                                      </p:tavLst>
                                    </p:anim>
                                    <p:anim calcmode="lin" valueType="num">
                                      <p:cBhvr>
                                        <p:cTn id="29"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23000"/>
          </a:stretch>
        </a:blipFill>
        <a:effectLst/>
      </p:bgPr>
    </p:bg>
    <p:spTree>
      <p:nvGrpSpPr>
        <p:cNvPr id="1" name="">
          <a:extLst>
            <a:ext uri="{FF2B5EF4-FFF2-40B4-BE49-F238E27FC236}">
              <a16:creationId xmlns:a16="http://schemas.microsoft.com/office/drawing/2014/main" id="{E40359E3-2307-785D-28A9-16A917B9FDB3}"/>
            </a:ext>
          </a:extLst>
        </p:cNvPr>
        <p:cNvGrpSpPr/>
        <p:nvPr/>
      </p:nvGrpSpPr>
      <p:grpSpPr>
        <a:xfrm>
          <a:off x="0" y="0"/>
          <a:ext cx="0" cy="0"/>
          <a:chOff x="0" y="0"/>
          <a:chExt cx="0" cy="0"/>
        </a:xfrm>
      </p:grpSpPr>
      <p:pic>
        <p:nvPicPr>
          <p:cNvPr id="6" name="Imagen 5" descr="Imagen que contiene hombre, cebra, cuarto&#10;&#10;El contenido generado por IA puede ser incorrecto.">
            <a:extLst>
              <a:ext uri="{FF2B5EF4-FFF2-40B4-BE49-F238E27FC236}">
                <a16:creationId xmlns:a16="http://schemas.microsoft.com/office/drawing/2014/main" id="{2A925D1C-760B-219C-094C-67E0BB5526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966" y="1334815"/>
            <a:ext cx="10089931" cy="4992575"/>
          </a:xfrm>
          <a:prstGeom prst="ellipse">
            <a:avLst/>
          </a:prstGeom>
          <a:ln w="190500" cap="rnd">
            <a:gradFill>
              <a:gsLst>
                <a:gs pos="0">
                  <a:srgbClr val="D0A276"/>
                </a:gs>
                <a:gs pos="52000">
                  <a:srgbClr val="C8A580"/>
                </a:gs>
                <a:gs pos="44000">
                  <a:srgbClr val="C8A57F"/>
                </a:gs>
                <a:gs pos="52000">
                  <a:srgbClr val="95613B"/>
                </a:gs>
                <a:gs pos="99000">
                  <a:srgbClr val="8A522C"/>
                </a:gs>
              </a:gsLst>
              <a:lin ang="5400000" scaled="1"/>
            </a:gradFill>
            <a:prstDash val="solid"/>
          </a:ln>
          <a:effectLst>
            <a:outerShdw blurRad="127000" algn="bl" rotWithShape="0">
              <a:srgbClr val="000000"/>
            </a:outerShdw>
          </a:effectLst>
          <a:scene3d>
            <a:camera prst="perspectiveFront" fov="5400000"/>
            <a:lightRig rig="threePt" dir="t">
              <a:rot lat="0" lon="0" rev="19200000"/>
            </a:lightRig>
          </a:scene3d>
          <a:sp3d extrusionH="25400" contourW="38100">
            <a:bevelT w="260350" h="120650" prst="relaxedInset"/>
            <a:extrusionClr>
              <a:srgbClr val="FFFF00"/>
            </a:extrusionClr>
            <a:contourClr>
              <a:schemeClr val="accent2">
                <a:lumMod val="20000"/>
                <a:lumOff val="80000"/>
              </a:schemeClr>
            </a:contourClr>
          </a:sp3d>
        </p:spPr>
      </p:pic>
      <p:sp>
        <p:nvSpPr>
          <p:cNvPr id="2" name="2 Rectángulo">
            <a:extLst>
              <a:ext uri="{FF2B5EF4-FFF2-40B4-BE49-F238E27FC236}">
                <a16:creationId xmlns:a16="http://schemas.microsoft.com/office/drawing/2014/main" id="{1AB2D2A4-6CAE-38B2-3E4D-FE8AB7650E85}"/>
              </a:ext>
            </a:extLst>
          </p:cNvPr>
          <p:cNvSpPr/>
          <p:nvPr/>
        </p:nvSpPr>
        <p:spPr>
          <a:xfrm>
            <a:off x="1453731" y="126399"/>
            <a:ext cx="8657221" cy="1122295"/>
          </a:xfrm>
          <a:prstGeom prst="rect">
            <a:avLst/>
          </a:prstGeom>
        </p:spPr>
        <p:txBody>
          <a:bodyPr wrap="square">
            <a:spAutoFit/>
          </a:bodyPr>
          <a:lstStyle/>
          <a:p>
            <a:pPr>
              <a:lnSpc>
                <a:spcPts val="4000"/>
              </a:lnSpc>
            </a:pPr>
            <a:r>
              <a:rPr lang="lv-LV" sz="4400" b="1" dirty="0">
                <a:solidFill>
                  <a:prstClr val="black"/>
                </a:solidFill>
                <a:latin typeface="Times New Roman"/>
              </a:rPr>
              <a:t>Ticībā ______ tika pārzāģēts uz pusēm. </a:t>
            </a:r>
            <a:r>
              <a:rPr lang="lv-LV" sz="2400" b="1" dirty="0">
                <a:solidFill>
                  <a:prstClr val="black"/>
                </a:solidFill>
                <a:latin typeface="Times New Roman"/>
              </a:rPr>
              <a:t>(saskaņā ar tradīciju). (37. p.) (ST 17-2-1898)</a:t>
            </a:r>
            <a:endParaRPr lang="es-ES" sz="1100" b="1" dirty="0">
              <a:solidFill>
                <a:prstClr val="black"/>
              </a:solidFill>
              <a:latin typeface="Times New Roman"/>
            </a:endParaRPr>
          </a:p>
        </p:txBody>
      </p:sp>
      <p:sp>
        <p:nvSpPr>
          <p:cNvPr id="4" name="CuadroTexto 3">
            <a:extLst>
              <a:ext uri="{FF2B5EF4-FFF2-40B4-BE49-F238E27FC236}">
                <a16:creationId xmlns:a16="http://schemas.microsoft.com/office/drawing/2014/main" id="{3D8CAF07-2290-E668-7A9B-701FC0A741A0}"/>
              </a:ext>
            </a:extLst>
          </p:cNvPr>
          <p:cNvSpPr txBox="1"/>
          <p:nvPr/>
        </p:nvSpPr>
        <p:spPr>
          <a:xfrm>
            <a:off x="3222062" y="-58774"/>
            <a:ext cx="1692165" cy="769441"/>
          </a:xfrm>
          <a:prstGeom prst="rect">
            <a:avLst/>
          </a:prstGeom>
          <a:noFill/>
        </p:spPr>
        <p:txBody>
          <a:bodyPr wrap="square">
            <a:spAutoFit/>
          </a:bodyPr>
          <a:lstStyle/>
          <a:p>
            <a:pPr algn="ctr"/>
            <a:r>
              <a:rPr lang="lv-LV" sz="4400" b="1" dirty="0">
                <a:solidFill>
                  <a:srgbClr val="C00000"/>
                </a:solidFill>
                <a:latin typeface="Times New Roman"/>
              </a:rPr>
              <a:t>Jesaja</a:t>
            </a:r>
            <a:endParaRPr lang="es-ES" sz="4400" dirty="0">
              <a:solidFill>
                <a:srgbClr val="C00000"/>
              </a:solidFill>
            </a:endParaRPr>
          </a:p>
        </p:txBody>
      </p:sp>
      <p:sp>
        <p:nvSpPr>
          <p:cNvPr id="3" name="CuadroTexto 2">
            <a:extLst>
              <a:ext uri="{FF2B5EF4-FFF2-40B4-BE49-F238E27FC236}">
                <a16:creationId xmlns:a16="http://schemas.microsoft.com/office/drawing/2014/main" id="{F07C3111-7FBE-4F27-63A4-7F0344EFB58B}"/>
              </a:ext>
            </a:extLst>
          </p:cNvPr>
          <p:cNvSpPr txBox="1"/>
          <p:nvPr/>
        </p:nvSpPr>
        <p:spPr>
          <a:xfrm>
            <a:off x="315310" y="6427938"/>
            <a:ext cx="10247587" cy="400110"/>
          </a:xfrm>
          <a:prstGeom prst="rect">
            <a:avLst/>
          </a:prstGeom>
          <a:noFill/>
        </p:spPr>
        <p:txBody>
          <a:bodyPr wrap="square" rtlCol="0">
            <a:spAutoFit/>
          </a:bodyPr>
          <a:lstStyle/>
          <a:p>
            <a:pPr algn="ctr"/>
            <a:r>
              <a:rPr lang="es-ES" sz="2000" b="1" dirty="0" err="1"/>
              <a:t>Nav</a:t>
            </a:r>
            <a:r>
              <a:rPr lang="es-ES" sz="2000" b="1" dirty="0"/>
              <a:t> </a:t>
            </a:r>
            <a:r>
              <a:rPr lang="es-ES" sz="2000" b="1" dirty="0" err="1"/>
              <a:t>svarīgi</a:t>
            </a:r>
            <a:r>
              <a:rPr lang="es-ES" sz="2000" b="1" dirty="0"/>
              <a:t>, </a:t>
            </a:r>
            <a:r>
              <a:rPr lang="es-ES" sz="2000" b="1" dirty="0" err="1"/>
              <a:t>kāda</a:t>
            </a:r>
            <a:r>
              <a:rPr lang="es-ES" sz="2000" b="1" dirty="0"/>
              <a:t> </a:t>
            </a:r>
            <a:r>
              <a:rPr lang="es-ES" sz="2000" b="1" dirty="0" err="1"/>
              <a:t>nāve</a:t>
            </a:r>
            <a:r>
              <a:rPr lang="es-ES" sz="2000" b="1" dirty="0"/>
              <a:t> </a:t>
            </a:r>
            <a:r>
              <a:rPr lang="es-ES" sz="2000" b="1" dirty="0" err="1"/>
              <a:t>man</a:t>
            </a:r>
            <a:r>
              <a:rPr lang="es-ES" sz="2000" b="1" dirty="0"/>
              <a:t> </a:t>
            </a:r>
            <a:r>
              <a:rPr lang="es-ES" sz="2000" b="1" dirty="0" err="1"/>
              <a:t>būs</a:t>
            </a:r>
            <a:r>
              <a:rPr lang="es-ES" sz="2000" b="1" dirty="0"/>
              <a:t> </a:t>
            </a:r>
            <a:r>
              <a:rPr lang="es-ES" sz="2000" b="1" dirty="0" err="1"/>
              <a:t>jāpiedzīvo</a:t>
            </a:r>
            <a:r>
              <a:rPr lang="es-ES" sz="2000" b="1" dirty="0"/>
              <a:t>. Es </a:t>
            </a:r>
            <a:r>
              <a:rPr lang="es-ES" sz="2000" b="1" dirty="0" err="1"/>
              <a:t>palikšu</a:t>
            </a:r>
            <a:r>
              <a:rPr lang="es-ES" sz="2000" b="1" dirty="0"/>
              <a:t> </a:t>
            </a:r>
            <a:r>
              <a:rPr lang="es-ES" sz="2000" b="1" dirty="0" err="1"/>
              <a:t>uzticīgs</a:t>
            </a:r>
            <a:r>
              <a:rPr lang="es-ES" sz="2000" b="1" dirty="0"/>
              <a:t> </a:t>
            </a:r>
            <a:r>
              <a:rPr lang="es-ES" sz="2000" b="1" dirty="0" err="1"/>
              <a:t>Dievam</a:t>
            </a:r>
            <a:r>
              <a:rPr lang="es-ES" sz="2000" b="1" dirty="0"/>
              <a:t>.</a:t>
            </a:r>
          </a:p>
        </p:txBody>
      </p:sp>
    </p:spTree>
    <p:extLst>
      <p:ext uri="{BB962C8B-B14F-4D97-AF65-F5344CB8AC3E}">
        <p14:creationId xmlns:p14="http://schemas.microsoft.com/office/powerpoint/2010/main" val="11000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ppt_w"/>
                                          </p:val>
                                        </p:tav>
                                        <p:tav tm="100000">
                                          <p:val>
                                            <p:strVal val="#ppt_w"/>
                                          </p:val>
                                        </p:tav>
                                      </p:tavLst>
                                    </p:anim>
                                    <p:anim calcmode="lin" valueType="num">
                                      <p:cBhvr>
                                        <p:cTn id="2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9000" b="-7000"/>
          </a:stretch>
        </a:blipFill>
        <a:effectLst/>
      </p:bgPr>
    </p:bg>
    <p:spTree>
      <p:nvGrpSpPr>
        <p:cNvPr id="1" name=""/>
        <p:cNvGrpSpPr/>
        <p:nvPr/>
      </p:nvGrpSpPr>
      <p:grpSpPr>
        <a:xfrm>
          <a:off x="0" y="0"/>
          <a:ext cx="0" cy="0"/>
          <a:chOff x="0" y="0"/>
          <a:chExt cx="0" cy="0"/>
        </a:xfrm>
      </p:grpSpPr>
      <p:sp>
        <p:nvSpPr>
          <p:cNvPr id="4" name="2 Rectángulo">
            <a:extLst>
              <a:ext uri="{FF2B5EF4-FFF2-40B4-BE49-F238E27FC236}">
                <a16:creationId xmlns:a16="http://schemas.microsoft.com/office/drawing/2014/main" id="{B47FB917-AFE0-4213-062C-11C59426CD3A}"/>
              </a:ext>
            </a:extLst>
          </p:cNvPr>
          <p:cNvSpPr/>
          <p:nvPr/>
        </p:nvSpPr>
        <p:spPr>
          <a:xfrm>
            <a:off x="304799" y="436423"/>
            <a:ext cx="11887201" cy="1446550"/>
          </a:xfrm>
          <a:prstGeom prst="rect">
            <a:avLst/>
          </a:prstGeom>
        </p:spPr>
        <p:txBody>
          <a:bodyPr wrap="square">
            <a:spAutoFit/>
          </a:bodyPr>
          <a:lstStyle/>
          <a:p>
            <a:r>
              <a:rPr lang="lv-LV" sz="4400" b="1" dirty="0">
                <a:solidFill>
                  <a:prstClr val="black"/>
                </a:solidFill>
                <a:latin typeface="Times New Roman"/>
              </a:rPr>
              <a:t>Ticībā</a:t>
            </a:r>
            <a:r>
              <a:rPr lang="es-ES" sz="4400" b="1" dirty="0">
                <a:solidFill>
                  <a:prstClr val="black"/>
                </a:solidFill>
                <a:latin typeface="Times New Roman"/>
              </a:rPr>
              <a:t> ___________________</a:t>
            </a:r>
            <a:r>
              <a:rPr lang="lv-LV" sz="4400" b="1" dirty="0">
                <a:solidFill>
                  <a:prstClr val="black"/>
                </a:solidFill>
                <a:latin typeface="Times New Roman"/>
              </a:rPr>
              <a:t>, tika pārbaudīti ēšanas jautājumā. </a:t>
            </a:r>
            <a:r>
              <a:rPr lang="lv-LV" sz="3200" b="1" dirty="0">
                <a:solidFill>
                  <a:prstClr val="black"/>
                </a:solidFill>
                <a:latin typeface="Times New Roman"/>
              </a:rPr>
              <a:t>(37. p.) [Daniēla 1]</a:t>
            </a:r>
            <a:endParaRPr lang="es-ES" sz="3200" b="1" dirty="0">
              <a:solidFill>
                <a:prstClr val="black"/>
              </a:solidFill>
              <a:latin typeface="Times New Roman"/>
            </a:endParaRPr>
          </a:p>
        </p:txBody>
      </p:sp>
      <p:sp>
        <p:nvSpPr>
          <p:cNvPr id="5" name="CuadroTexto 4">
            <a:extLst>
              <a:ext uri="{FF2B5EF4-FFF2-40B4-BE49-F238E27FC236}">
                <a16:creationId xmlns:a16="http://schemas.microsoft.com/office/drawing/2014/main" id="{72789444-09A0-D65A-2E18-E7ACC36D774C}"/>
              </a:ext>
            </a:extLst>
          </p:cNvPr>
          <p:cNvSpPr txBox="1"/>
          <p:nvPr/>
        </p:nvSpPr>
        <p:spPr>
          <a:xfrm>
            <a:off x="1616927" y="382730"/>
            <a:ext cx="6202769" cy="769441"/>
          </a:xfrm>
          <a:prstGeom prst="rect">
            <a:avLst/>
          </a:prstGeom>
          <a:noFill/>
        </p:spPr>
        <p:txBody>
          <a:bodyPr wrap="square">
            <a:spAutoFit/>
          </a:bodyPr>
          <a:lstStyle/>
          <a:p>
            <a:pPr algn="ctr"/>
            <a:r>
              <a:rPr lang="es-ES" sz="4400" b="1" dirty="0">
                <a:solidFill>
                  <a:srgbClr val="C00000"/>
                </a:solidFill>
                <a:latin typeface="Times New Roman"/>
              </a:rPr>
              <a:t>Dani</a:t>
            </a:r>
            <a:r>
              <a:rPr lang="lv-LV" sz="4400" b="1" dirty="0">
                <a:solidFill>
                  <a:srgbClr val="C00000"/>
                </a:solidFill>
                <a:latin typeface="Times New Roman"/>
              </a:rPr>
              <a:t>ē</a:t>
            </a:r>
            <a:r>
              <a:rPr lang="es-ES" sz="4400" b="1" dirty="0">
                <a:solidFill>
                  <a:srgbClr val="C00000"/>
                </a:solidFill>
                <a:latin typeface="Times New Roman"/>
              </a:rPr>
              <a:t>l</a:t>
            </a:r>
            <a:r>
              <a:rPr lang="lv-LV" sz="4400" b="1" dirty="0">
                <a:solidFill>
                  <a:srgbClr val="C00000"/>
                </a:solidFill>
                <a:latin typeface="Times New Roman"/>
              </a:rPr>
              <a:t>s</a:t>
            </a:r>
            <a:r>
              <a:rPr lang="es-ES" sz="4400" b="1" dirty="0">
                <a:solidFill>
                  <a:srgbClr val="C00000"/>
                </a:solidFill>
                <a:latin typeface="Times New Roman"/>
              </a:rPr>
              <a:t> </a:t>
            </a:r>
            <a:r>
              <a:rPr lang="lv-LV" sz="4400" b="1" dirty="0">
                <a:solidFill>
                  <a:srgbClr val="C00000"/>
                </a:solidFill>
                <a:latin typeface="Times New Roman"/>
              </a:rPr>
              <a:t>un</a:t>
            </a:r>
            <a:r>
              <a:rPr lang="es-ES" sz="4400" b="1" dirty="0">
                <a:solidFill>
                  <a:srgbClr val="C00000"/>
                </a:solidFill>
                <a:latin typeface="Times New Roman"/>
              </a:rPr>
              <a:t> </a:t>
            </a:r>
            <a:r>
              <a:rPr lang="lv-LV" sz="4400" b="1" dirty="0">
                <a:solidFill>
                  <a:srgbClr val="C00000"/>
                </a:solidFill>
                <a:latin typeface="Times New Roman"/>
              </a:rPr>
              <a:t>viņa draugi</a:t>
            </a:r>
            <a:endParaRPr lang="es-ES" sz="4400" dirty="0">
              <a:solidFill>
                <a:srgbClr val="C00000"/>
              </a:solidFill>
            </a:endParaRPr>
          </a:p>
        </p:txBody>
      </p:sp>
      <p:pic>
        <p:nvPicPr>
          <p:cNvPr id="9" name="Imagen 8" descr="Un grupo de personas frente a un pastel&#10;&#10;El contenido generado por IA puede ser incorrecto.">
            <a:extLst>
              <a:ext uri="{FF2B5EF4-FFF2-40B4-BE49-F238E27FC236}">
                <a16:creationId xmlns:a16="http://schemas.microsoft.com/office/drawing/2014/main" id="{5CFA1C52-2C8F-5547-F26B-DB87BDB64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3256" y="2201259"/>
            <a:ext cx="4578244" cy="4610099"/>
          </a:xfrm>
          <a:prstGeom prst="snip2DiagRect">
            <a:avLst>
              <a:gd name="adj1" fmla="val 16070"/>
              <a:gd name="adj2" fmla="val 0"/>
            </a:avLst>
          </a:prstGeom>
          <a:solidFill>
            <a:srgbClr val="FFFFFF">
              <a:shade val="85000"/>
            </a:srgbClr>
          </a:solidFill>
          <a:ln w="38100" cap="sq">
            <a:solidFill>
              <a:srgbClr val="7F4200"/>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mujer, parado, hombre, pastel&#10;&#10;El contenido generado por IA puede ser incorrecto.">
            <a:extLst>
              <a:ext uri="{FF2B5EF4-FFF2-40B4-BE49-F238E27FC236}">
                <a16:creationId xmlns:a16="http://schemas.microsoft.com/office/drawing/2014/main" id="{EC5F9BAB-FECC-2194-62CA-AA0A3BE63C5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7003" r="4570"/>
          <a:stretch>
            <a:fillRect/>
          </a:stretch>
        </p:blipFill>
        <p:spPr>
          <a:xfrm>
            <a:off x="190500" y="2195349"/>
            <a:ext cx="7029450" cy="4610099"/>
          </a:xfrm>
          <a:prstGeom prst="snip2DiagRect">
            <a:avLst/>
          </a:prstGeom>
          <a:solidFill>
            <a:srgbClr val="FFFFFF">
              <a:shade val="85000"/>
            </a:srgbClr>
          </a:solidFill>
          <a:ln w="38100" cap="sq">
            <a:solidFill>
              <a:srgbClr val="7F4200"/>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690CE983-F817-5A40-E501-161D85B1AF2F}"/>
              </a:ext>
            </a:extLst>
          </p:cNvPr>
          <p:cNvSpPr txBox="1"/>
          <p:nvPr/>
        </p:nvSpPr>
        <p:spPr>
          <a:xfrm>
            <a:off x="0" y="119947"/>
            <a:ext cx="12192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Es </a:t>
            </a:r>
            <a:r>
              <a:rPr lang="es-ES" sz="2000" b="1" dirty="0" err="1">
                <a:solidFill>
                  <a:schemeClr val="bg1"/>
                </a:solidFill>
                <a:effectLst>
                  <a:outerShdw blurRad="38100" dist="38100" dir="2700000" algn="tl">
                    <a:srgbClr val="000000">
                      <a:alpha val="43137"/>
                    </a:srgbClr>
                  </a:outerShdw>
                </a:effectLst>
              </a:rPr>
              <a:t>palikšu</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nelokāms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kad</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tiks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pārbaudīti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mani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uzskati</a:t>
            </a:r>
            <a:r>
              <a:rPr lang="es-ES" sz="2000"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96312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strVal val="4*#ppt_w"/>
                                          </p:val>
                                        </p:tav>
                                        <p:tav tm="100000">
                                          <p:val>
                                            <p:strVal val="#ppt_w"/>
                                          </p:val>
                                        </p:tav>
                                      </p:tavLst>
                                    </p:anim>
                                    <p:anim calcmode="lin" valueType="num">
                                      <p:cBhvr>
                                        <p:cTn id="24" dur="500" fill="hold"/>
                                        <p:tgtEl>
                                          <p:spTgt spid="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4000"/>
          </a:stretch>
        </a:blipFill>
        <a:effectLst/>
      </p:bgPr>
    </p:bg>
    <p:spTree>
      <p:nvGrpSpPr>
        <p:cNvPr id="1" name="">
          <a:extLst>
            <a:ext uri="{FF2B5EF4-FFF2-40B4-BE49-F238E27FC236}">
              <a16:creationId xmlns:a16="http://schemas.microsoft.com/office/drawing/2014/main" id="{133657E2-AB1D-ED3C-F0CA-81096117F7CE}"/>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4AB9F41F-CDCC-B2DA-B7DE-43B13F20B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091" y="707887"/>
            <a:ext cx="3576865" cy="606438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Imagen que contiene posando, pasto, grupo, foto&#10;&#10;El contenido generado por IA puede ser incorrecto.">
            <a:extLst>
              <a:ext uri="{FF2B5EF4-FFF2-40B4-BE49-F238E27FC236}">
                <a16:creationId xmlns:a16="http://schemas.microsoft.com/office/drawing/2014/main" id="{A764E57E-ADB0-F9B1-F7ED-6A43F9F453D5}"/>
              </a:ext>
            </a:extLst>
          </p:cNvPr>
          <p:cNvPicPr>
            <a:picLocks noChangeAspect="1"/>
          </p:cNvPicPr>
          <p:nvPr/>
        </p:nvPicPr>
        <p:blipFill rotWithShape="1">
          <a:blip r:embed="rId4">
            <a:extLst>
              <a:ext uri="{28A0092B-C50C-407E-A947-70E740481C1C}">
                <a14:useLocalDpi xmlns:a14="http://schemas.microsoft.com/office/drawing/2010/main" val="0"/>
              </a:ext>
            </a:extLst>
          </a:blip>
          <a:srcRect l="-53" r="53" b="22674"/>
          <a:stretch>
            <a:fillRect/>
          </a:stretch>
        </p:blipFill>
        <p:spPr>
          <a:xfrm>
            <a:off x="495332" y="2701365"/>
            <a:ext cx="7019565" cy="407091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2 Rectángulo">
            <a:extLst>
              <a:ext uri="{FF2B5EF4-FFF2-40B4-BE49-F238E27FC236}">
                <a16:creationId xmlns:a16="http://schemas.microsoft.com/office/drawing/2014/main" id="{AFA7D127-54CD-2208-4649-F123A974BD52}"/>
              </a:ext>
            </a:extLst>
          </p:cNvPr>
          <p:cNvSpPr/>
          <p:nvPr/>
        </p:nvSpPr>
        <p:spPr>
          <a:xfrm>
            <a:off x="681672" y="339619"/>
            <a:ext cx="7337722" cy="2123658"/>
          </a:xfrm>
          <a:prstGeom prst="rect">
            <a:avLst/>
          </a:prstGeom>
        </p:spPr>
        <p:txBody>
          <a:bodyPr wrap="square">
            <a:spAutoFit/>
          </a:bodyPr>
          <a:lstStyle/>
          <a:p>
            <a:r>
              <a:rPr lang="lv-LV" sz="3600" b="1" dirty="0">
                <a:solidFill>
                  <a:prstClr val="black"/>
                </a:solidFill>
                <a:latin typeface="Times New Roman"/>
              </a:rPr>
              <a:t>Ticībā    </a:t>
            </a:r>
            <a:r>
              <a:rPr lang="es-ES" sz="3600" b="1" dirty="0">
                <a:solidFill>
                  <a:prstClr val="black"/>
                </a:solidFill>
                <a:latin typeface="Times New Roman"/>
              </a:rPr>
              <a:t>_________, </a:t>
            </a:r>
            <a:r>
              <a:rPr lang="lv-LV" sz="3600" b="1" dirty="0">
                <a:solidFill>
                  <a:prstClr val="black"/>
                </a:solidFill>
                <a:latin typeface="Times New Roman"/>
              </a:rPr>
              <a:t>a</a:t>
            </a:r>
            <a:r>
              <a:rPr lang="lv-LV" sz="3600" b="1" dirty="0">
                <a:latin typeface="Times New Roman" panose="02020603050405020304" pitchFamily="18" charset="0"/>
                <a:cs typeface="Times New Roman" panose="02020603050405020304" pitchFamily="18" charset="0"/>
              </a:rPr>
              <a:t>r zobena asmeni tika nogalināti</a:t>
            </a:r>
            <a:r>
              <a:rPr lang="es-ES" sz="3600" b="1" dirty="0">
                <a:solidFill>
                  <a:prstClr val="black"/>
                </a:solidFill>
                <a:latin typeface="Times New Roman"/>
              </a:rPr>
              <a:t>_____</a:t>
            </a:r>
            <a:r>
              <a:rPr lang="lv-LV" sz="3600" b="1" dirty="0">
                <a:solidFill>
                  <a:prstClr val="black"/>
                </a:solidFill>
                <a:latin typeface="Times New Roman"/>
              </a:rPr>
              <a:t>_</a:t>
            </a:r>
            <a:r>
              <a:rPr lang="es-ES" sz="3600" b="1" dirty="0">
                <a:solidFill>
                  <a:prstClr val="black"/>
                </a:solidFill>
                <a:latin typeface="Times New Roman"/>
              </a:rPr>
              <a:t> </a:t>
            </a:r>
            <a:r>
              <a:rPr lang="lv-LV" sz="3600" b="1" dirty="0">
                <a:solidFill>
                  <a:prstClr val="black"/>
                </a:solidFill>
                <a:latin typeface="Times New Roman"/>
              </a:rPr>
              <a:t>un</a:t>
            </a:r>
            <a:r>
              <a:rPr lang="es-ES" sz="3600" b="1" dirty="0">
                <a:solidFill>
                  <a:prstClr val="black"/>
                </a:solidFill>
                <a:latin typeface="Times New Roman"/>
              </a:rPr>
              <a:t> _______ </a:t>
            </a:r>
            <a:r>
              <a:rPr lang="lv-LV" sz="3600" b="1" dirty="0">
                <a:latin typeface="Times New Roman" panose="02020603050405020304" pitchFamily="18" charset="0"/>
                <a:cs typeface="Times New Roman" panose="02020603050405020304" pitchFamily="18" charset="0"/>
              </a:rPr>
              <a:t>Jāņa brāļa, priesteri. </a:t>
            </a:r>
            <a:r>
              <a:rPr lang="lv-LV" sz="2800" dirty="0">
                <a:latin typeface="Times New Roman" panose="02020603050405020304" pitchFamily="18" charset="0"/>
                <a:cs typeface="Times New Roman" panose="02020603050405020304" pitchFamily="18" charset="0"/>
              </a:rPr>
              <a:t>(37. p.) </a:t>
            </a:r>
            <a:r>
              <a:rPr lang="lv-LV" sz="2400" dirty="0">
                <a:latin typeface="Times New Roman" panose="02020603050405020304" pitchFamily="18" charset="0"/>
                <a:cs typeface="Times New Roman" panose="02020603050405020304" pitchFamily="18" charset="0"/>
              </a:rPr>
              <a:t>[1. Sam. 22:6–23; Jer. 41:2; Ap.d. 12:1–2]</a:t>
            </a:r>
            <a:endParaRPr lang="es-ES" sz="2400" dirty="0">
              <a:solidFill>
                <a:prstClr val="black"/>
              </a:solidFill>
              <a:latin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3FAA49EE-05BD-4A3A-8834-06C0FB7C43CF}"/>
              </a:ext>
            </a:extLst>
          </p:cNvPr>
          <p:cNvSpPr txBox="1"/>
          <p:nvPr/>
        </p:nvSpPr>
        <p:spPr>
          <a:xfrm>
            <a:off x="5040351" y="875553"/>
            <a:ext cx="1520788" cy="646331"/>
          </a:xfrm>
          <a:prstGeom prst="rect">
            <a:avLst/>
          </a:prstGeom>
          <a:noFill/>
        </p:spPr>
        <p:txBody>
          <a:bodyPr wrap="square">
            <a:spAutoFit/>
          </a:bodyPr>
          <a:lstStyle/>
          <a:p>
            <a:pPr algn="ctr"/>
            <a:r>
              <a:rPr kumimoji="0" lang="es-ES" sz="3600" b="1" i="0" u="none" strike="noStrike" kern="1200" cap="none" spc="0" normalizeH="0" baseline="0" noProof="0" dirty="0" err="1">
                <a:ln>
                  <a:noFill/>
                </a:ln>
                <a:solidFill>
                  <a:srgbClr val="C00000"/>
                </a:solidFill>
                <a:effectLst/>
                <a:uLnTx/>
                <a:uFillTx/>
                <a:latin typeface="Times New Roman"/>
                <a:ea typeface="+mn-ea"/>
                <a:cs typeface="+mn-cs"/>
              </a:rPr>
              <a:t>Nob</a:t>
            </a:r>
            <a:r>
              <a:rPr kumimoji="0" lang="lv-LV" sz="3600" b="1" i="0" u="none" strike="noStrike" kern="1200" cap="none" spc="0" normalizeH="0" baseline="0" noProof="0" dirty="0">
                <a:ln>
                  <a:noFill/>
                </a:ln>
                <a:solidFill>
                  <a:srgbClr val="C00000"/>
                </a:solidFill>
                <a:effectLst/>
                <a:uLnTx/>
                <a:uFillTx/>
                <a:latin typeface="Times New Roman"/>
                <a:ea typeface="+mn-ea"/>
                <a:cs typeface="+mn-cs"/>
              </a:rPr>
              <a:t>us</a:t>
            </a:r>
            <a:endParaRPr lang="es-ES" sz="1400" dirty="0">
              <a:solidFill>
                <a:srgbClr val="C00000"/>
              </a:solidFill>
            </a:endParaRPr>
          </a:p>
        </p:txBody>
      </p:sp>
      <p:sp>
        <p:nvSpPr>
          <p:cNvPr id="6" name="CuadroTexto 5">
            <a:extLst>
              <a:ext uri="{FF2B5EF4-FFF2-40B4-BE49-F238E27FC236}">
                <a16:creationId xmlns:a16="http://schemas.microsoft.com/office/drawing/2014/main" id="{F1984223-7F8A-77C2-FE22-544F23C5ACDF}"/>
              </a:ext>
            </a:extLst>
          </p:cNvPr>
          <p:cNvSpPr txBox="1"/>
          <p:nvPr/>
        </p:nvSpPr>
        <p:spPr>
          <a:xfrm flipH="1">
            <a:off x="517634" y="1420631"/>
            <a:ext cx="2263697" cy="646331"/>
          </a:xfrm>
          <a:prstGeom prst="rect">
            <a:avLst/>
          </a:prstGeom>
          <a:noFill/>
        </p:spPr>
        <p:txBody>
          <a:bodyPr wrap="square">
            <a:spAutoFit/>
          </a:bodyPr>
          <a:lstStyle/>
          <a:p>
            <a:pPr algn="ctr"/>
            <a:r>
              <a:rPr kumimoji="0" lang="es-ES" sz="3600" b="1" i="0" u="none" strike="noStrike" kern="1200" cap="none" spc="0" normalizeH="0" baseline="0" noProof="0" dirty="0">
                <a:ln>
                  <a:noFill/>
                </a:ln>
                <a:solidFill>
                  <a:srgbClr val="C00000"/>
                </a:solidFill>
                <a:effectLst/>
                <a:uLnTx/>
                <a:uFillTx/>
                <a:latin typeface="Times New Roman"/>
                <a:ea typeface="+mn-ea"/>
                <a:cs typeface="+mn-cs"/>
              </a:rPr>
              <a:t>J</a:t>
            </a:r>
            <a:r>
              <a:rPr kumimoji="0" lang="lv-LV" sz="3600" b="1" i="0" u="none" strike="noStrike" kern="1200" cap="none" spc="0" normalizeH="0" baseline="0" noProof="0" dirty="0">
                <a:ln>
                  <a:noFill/>
                </a:ln>
                <a:solidFill>
                  <a:srgbClr val="C00000"/>
                </a:solidFill>
                <a:effectLst/>
                <a:uLnTx/>
                <a:uFillTx/>
                <a:latin typeface="Times New Roman"/>
                <a:ea typeface="+mn-ea"/>
                <a:cs typeface="+mn-cs"/>
              </a:rPr>
              <a:t>ēkaba</a:t>
            </a:r>
            <a:endParaRPr lang="es-ES" sz="1400" dirty="0">
              <a:solidFill>
                <a:srgbClr val="C00000"/>
              </a:solidFill>
            </a:endParaRPr>
          </a:p>
        </p:txBody>
      </p:sp>
      <p:pic>
        <p:nvPicPr>
          <p:cNvPr id="9" name="Imagen 8" descr="Imagen que contiene arma, espada, cuchillo&#10;&#10;El contenido generado por IA puede ser incorrecto.">
            <a:extLst>
              <a:ext uri="{FF2B5EF4-FFF2-40B4-BE49-F238E27FC236}">
                <a16:creationId xmlns:a16="http://schemas.microsoft.com/office/drawing/2014/main" id="{0A7B299B-DC37-346B-2B5A-CFE18050CC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1929" y="2647943"/>
            <a:ext cx="2829726" cy="4151722"/>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3F45B250-6AFC-B7D7-CF65-E2122FC79BF5}"/>
              </a:ext>
            </a:extLst>
          </p:cNvPr>
          <p:cNvSpPr txBox="1"/>
          <p:nvPr/>
        </p:nvSpPr>
        <p:spPr>
          <a:xfrm>
            <a:off x="2515547" y="317100"/>
            <a:ext cx="2043112" cy="646331"/>
          </a:xfrm>
          <a:prstGeom prst="rect">
            <a:avLst/>
          </a:prstGeom>
          <a:noFill/>
        </p:spPr>
        <p:txBody>
          <a:bodyPr wrap="square">
            <a:spAutoFit/>
          </a:bodyPr>
          <a:lstStyle/>
          <a:p>
            <a:pPr algn="ctr"/>
            <a:r>
              <a:rPr kumimoji="0" lang="es-ES" sz="3600" b="1" i="0" u="none" strike="noStrike" kern="1200" cap="none" spc="0" normalizeH="0" baseline="0" noProof="0" dirty="0" err="1">
                <a:ln>
                  <a:noFill/>
                </a:ln>
                <a:solidFill>
                  <a:srgbClr val="C00000"/>
                </a:solidFill>
                <a:effectLst/>
                <a:uLnTx/>
                <a:uFillTx/>
                <a:latin typeface="Times New Roman"/>
                <a:ea typeface="+mn-ea"/>
                <a:cs typeface="+mn-cs"/>
              </a:rPr>
              <a:t>Gedal</a:t>
            </a:r>
            <a:r>
              <a:rPr kumimoji="0" lang="lv-LV" sz="3600" b="1" i="0" u="none" strike="noStrike" kern="1200" cap="none" spc="0" normalizeH="0" baseline="0" noProof="0" dirty="0">
                <a:ln>
                  <a:noFill/>
                </a:ln>
                <a:solidFill>
                  <a:srgbClr val="C00000"/>
                </a:solidFill>
                <a:effectLst/>
                <a:uLnTx/>
                <a:uFillTx/>
                <a:latin typeface="Times New Roman"/>
                <a:ea typeface="+mn-ea"/>
                <a:cs typeface="+mn-cs"/>
              </a:rPr>
              <a:t>ij</a:t>
            </a:r>
            <a:r>
              <a:rPr kumimoji="0" lang="es-ES" sz="3600" b="1" i="0" u="none" strike="noStrike" kern="1200" cap="none" spc="0" normalizeH="0" baseline="0" noProof="0" dirty="0">
                <a:ln>
                  <a:noFill/>
                </a:ln>
                <a:solidFill>
                  <a:srgbClr val="C00000"/>
                </a:solidFill>
                <a:effectLst/>
                <a:uLnTx/>
                <a:uFillTx/>
                <a:latin typeface="Times New Roman"/>
                <a:ea typeface="+mn-ea"/>
                <a:cs typeface="+mn-cs"/>
              </a:rPr>
              <a:t>a</a:t>
            </a:r>
            <a:endParaRPr lang="es-ES" sz="1600" dirty="0"/>
          </a:p>
        </p:txBody>
      </p:sp>
      <p:sp>
        <p:nvSpPr>
          <p:cNvPr id="3" name="CuadroTexto 2">
            <a:extLst>
              <a:ext uri="{FF2B5EF4-FFF2-40B4-BE49-F238E27FC236}">
                <a16:creationId xmlns:a16="http://schemas.microsoft.com/office/drawing/2014/main" id="{A0507103-832F-100B-5968-EB1DA0081036}"/>
              </a:ext>
            </a:extLst>
          </p:cNvPr>
          <p:cNvSpPr txBox="1"/>
          <p:nvPr/>
        </p:nvSpPr>
        <p:spPr>
          <a:xfrm>
            <a:off x="0" y="-21256"/>
            <a:ext cx="12192000" cy="400110"/>
          </a:xfrm>
          <a:prstGeom prst="rect">
            <a:avLst/>
          </a:prstGeom>
          <a:noFill/>
        </p:spPr>
        <p:txBody>
          <a:bodyPr wrap="square" rtlCol="0">
            <a:spAutoFit/>
          </a:bodyPr>
          <a:lstStyle/>
          <a:p>
            <a:pPr algn="ctr"/>
            <a:r>
              <a:rPr lang="lv-LV" sz="2000" b="1" dirty="0">
                <a:solidFill>
                  <a:schemeClr val="bg1"/>
                </a:solidFill>
                <a:effectLst>
                  <a:outerShdw blurRad="38100" dist="38100" dir="2700000" algn="tl">
                    <a:srgbClr val="000000">
                      <a:alpha val="43137"/>
                    </a:srgbClr>
                  </a:outerShdw>
                </a:effectLst>
              </a:rPr>
              <a:t>Lai arī es mirtu netaisnīgi, citu dusmu dēļ, man ir garantēta atlīdzība.</a:t>
            </a:r>
          </a:p>
        </p:txBody>
      </p:sp>
    </p:spTree>
    <p:extLst>
      <p:ext uri="{BB962C8B-B14F-4D97-AF65-F5344CB8AC3E}">
        <p14:creationId xmlns:p14="http://schemas.microsoft.com/office/powerpoint/2010/main" val="424477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strVal val="4*#ppt_w"/>
                                          </p:val>
                                        </p:tav>
                                        <p:tav tm="100000">
                                          <p:val>
                                            <p:strVal val="#ppt_w"/>
                                          </p:val>
                                        </p:tav>
                                      </p:tavLst>
                                    </p:anim>
                                    <p:anim calcmode="lin" valueType="num">
                                      <p:cBhvr>
                                        <p:cTn id="3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5"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3000" b="-5000"/>
          </a:stretch>
        </a:blipFill>
        <a:effectLst/>
      </p:bgPr>
    </p:bg>
    <p:spTree>
      <p:nvGrpSpPr>
        <p:cNvPr id="1" name=""/>
        <p:cNvGrpSpPr/>
        <p:nvPr/>
      </p:nvGrpSpPr>
      <p:grpSpPr>
        <a:xfrm>
          <a:off x="0" y="0"/>
          <a:ext cx="0" cy="0"/>
          <a:chOff x="0" y="0"/>
          <a:chExt cx="0" cy="0"/>
        </a:xfrm>
      </p:grpSpPr>
      <p:sp>
        <p:nvSpPr>
          <p:cNvPr id="4" name="2 Rectángulo">
            <a:extLst>
              <a:ext uri="{FF2B5EF4-FFF2-40B4-BE49-F238E27FC236}">
                <a16:creationId xmlns:a16="http://schemas.microsoft.com/office/drawing/2014/main" id="{69C8D708-B100-6F90-4C7B-23D18F184E25}"/>
              </a:ext>
            </a:extLst>
          </p:cNvPr>
          <p:cNvSpPr/>
          <p:nvPr/>
        </p:nvSpPr>
        <p:spPr>
          <a:xfrm>
            <a:off x="5048430" y="1257451"/>
            <a:ext cx="6637243" cy="4524315"/>
          </a:xfrm>
          <a:prstGeom prst="rect">
            <a:avLst/>
          </a:prstGeom>
        </p:spPr>
        <p:txBody>
          <a:bodyPr wrap="square">
            <a:spAutoFit/>
          </a:bodyPr>
          <a:lstStyle/>
          <a:p>
            <a:r>
              <a:rPr lang="lv-LV" sz="4400" b="1" dirty="0">
                <a:solidFill>
                  <a:prstClr val="black"/>
                </a:solidFill>
                <a:latin typeface="Times New Roman"/>
              </a:rPr>
              <a:t>Ticībā </a:t>
            </a:r>
          </a:p>
          <a:p>
            <a:r>
              <a:rPr lang="es-ES" sz="4400" b="1" dirty="0">
                <a:solidFill>
                  <a:prstClr val="black"/>
                </a:solidFill>
                <a:latin typeface="Times New Roman"/>
              </a:rPr>
              <a:t>_______________, </a:t>
            </a:r>
            <a:r>
              <a:rPr lang="lv-LV" sz="4400" b="1" dirty="0">
                <a:solidFill>
                  <a:prstClr val="black"/>
                </a:solidFill>
                <a:latin typeface="Times New Roman"/>
              </a:rPr>
              <a:t>starp daudziem citiem, klīda apkārt, tērpies aitu un kazu ādās, nabadzīgs, apbēdināts un trūkumā. </a:t>
            </a:r>
            <a:r>
              <a:rPr lang="lv-LV" sz="2400" b="1" dirty="0">
                <a:solidFill>
                  <a:prstClr val="black"/>
                </a:solidFill>
                <a:latin typeface="Times New Roman"/>
              </a:rPr>
              <a:t>(37. p.) [Mateja 3:1–6]</a:t>
            </a:r>
            <a:endParaRPr lang="es-ES" sz="4400" b="1" dirty="0">
              <a:solidFill>
                <a:prstClr val="black"/>
              </a:solidFill>
              <a:latin typeface="Times New Roman"/>
            </a:endParaRPr>
          </a:p>
        </p:txBody>
      </p:sp>
      <p:sp>
        <p:nvSpPr>
          <p:cNvPr id="5" name="3 Rectángulo">
            <a:extLst>
              <a:ext uri="{FF2B5EF4-FFF2-40B4-BE49-F238E27FC236}">
                <a16:creationId xmlns:a16="http://schemas.microsoft.com/office/drawing/2014/main" id="{47DAECA4-BF3E-042D-374A-E128F3CA7F34}"/>
              </a:ext>
            </a:extLst>
          </p:cNvPr>
          <p:cNvSpPr/>
          <p:nvPr/>
        </p:nvSpPr>
        <p:spPr>
          <a:xfrm>
            <a:off x="5143022" y="1903652"/>
            <a:ext cx="4179654" cy="769441"/>
          </a:xfrm>
          <a:prstGeom prst="rect">
            <a:avLst/>
          </a:prstGeom>
        </p:spPr>
        <p:txBody>
          <a:bodyPr wrap="square">
            <a:spAutoFit/>
          </a:bodyPr>
          <a:lstStyle/>
          <a:p>
            <a:pPr algn="ctr"/>
            <a:r>
              <a:rPr lang="es-ES" sz="4400" b="1" dirty="0">
                <a:solidFill>
                  <a:srgbClr val="C00000"/>
                </a:solidFill>
                <a:latin typeface="Times New Roman"/>
              </a:rPr>
              <a:t>J</a:t>
            </a:r>
            <a:r>
              <a:rPr lang="lv-LV" sz="4400" b="1" dirty="0">
                <a:solidFill>
                  <a:srgbClr val="C00000"/>
                </a:solidFill>
                <a:latin typeface="Times New Roman"/>
              </a:rPr>
              <a:t>ānis Kristītājs</a:t>
            </a:r>
            <a:endParaRPr lang="es-ES" dirty="0">
              <a:solidFill>
                <a:srgbClr val="C00000"/>
              </a:solidFill>
              <a:latin typeface="Times New Roman"/>
            </a:endParaRPr>
          </a:p>
        </p:txBody>
      </p:sp>
      <p:pic>
        <p:nvPicPr>
          <p:cNvPr id="11" name="Imagen 10" descr="Imagen que contiene persona, hombre, exterior, parado&#10;&#10;El contenido generado por IA puede ser incorrecto.">
            <a:extLst>
              <a:ext uri="{FF2B5EF4-FFF2-40B4-BE49-F238E27FC236}">
                <a16:creationId xmlns:a16="http://schemas.microsoft.com/office/drawing/2014/main" id="{7B0A3443-33D1-C15F-AB91-855C69049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96831"/>
            <a:ext cx="4509851" cy="6685853"/>
          </a:xfrm>
          <a:prstGeom prst="snip2DiagRect">
            <a:avLst>
              <a:gd name="adj1" fmla="val 0"/>
              <a:gd name="adj2" fmla="val 21438"/>
            </a:avLst>
          </a:prstGeom>
          <a:solidFill>
            <a:srgbClr val="FFFFFF">
              <a:shade val="85000"/>
            </a:srgbClr>
          </a:solidFill>
          <a:ln w="57150" cap="sq">
            <a:solidFill>
              <a:srgbClr val="65412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2581885D-7327-BD68-74DB-9E1E23628CF9}"/>
              </a:ext>
            </a:extLst>
          </p:cNvPr>
          <p:cNvSpPr txBox="1"/>
          <p:nvPr/>
        </p:nvSpPr>
        <p:spPr>
          <a:xfrm>
            <a:off x="4771696" y="6127274"/>
            <a:ext cx="7325711" cy="707886"/>
          </a:xfrm>
          <a:prstGeom prst="rect">
            <a:avLst/>
          </a:prstGeom>
          <a:noFill/>
        </p:spPr>
        <p:txBody>
          <a:bodyPr wrap="square" rtlCol="0">
            <a:spAutoFit/>
          </a:bodyPr>
          <a:lstStyle/>
          <a:p>
            <a:pPr algn="ctr"/>
            <a:r>
              <a:rPr lang="es-ES" sz="2000" b="1" dirty="0"/>
              <a:t>Es </a:t>
            </a:r>
            <a:r>
              <a:rPr lang="es-ES" sz="2000" b="1" dirty="0" err="1"/>
              <a:t>sludināšu</a:t>
            </a:r>
            <a:r>
              <a:rPr lang="es-ES" sz="2000" b="1" dirty="0"/>
              <a:t> </a:t>
            </a:r>
            <a:r>
              <a:rPr lang="es-ES" sz="2000" b="1" dirty="0" err="1"/>
              <a:t>vēsti</a:t>
            </a:r>
            <a:r>
              <a:rPr lang="es-ES" sz="2000" b="1" dirty="0"/>
              <a:t>, </a:t>
            </a:r>
            <a:r>
              <a:rPr lang="es-ES" sz="2000" b="1" dirty="0" err="1"/>
              <a:t>kas</a:t>
            </a:r>
            <a:r>
              <a:rPr lang="es-ES" sz="2000" b="1" dirty="0"/>
              <a:t> </a:t>
            </a:r>
            <a:r>
              <a:rPr lang="es-ES" sz="2000" b="1" dirty="0" err="1"/>
              <a:t>man</a:t>
            </a:r>
            <a:r>
              <a:rPr lang="es-ES" sz="2000" b="1" dirty="0"/>
              <a:t> </a:t>
            </a:r>
            <a:r>
              <a:rPr lang="es-ES" sz="2000" b="1" dirty="0" err="1"/>
              <a:t>jāsniedz</a:t>
            </a:r>
            <a:r>
              <a:rPr lang="es-ES" sz="2000" b="1" dirty="0"/>
              <a:t>, </a:t>
            </a:r>
            <a:r>
              <a:rPr lang="es-ES" sz="2000" b="1" dirty="0" err="1"/>
              <a:t>neatkarīgi</a:t>
            </a:r>
            <a:r>
              <a:rPr lang="es-ES" sz="2000" b="1" dirty="0"/>
              <a:t> no manas </a:t>
            </a:r>
            <a:r>
              <a:rPr lang="es-ES" sz="2000" b="1" dirty="0" err="1"/>
              <a:t>personīgās</a:t>
            </a:r>
            <a:r>
              <a:rPr lang="es-ES" sz="2000" b="1" dirty="0"/>
              <a:t> </a:t>
            </a:r>
            <a:r>
              <a:rPr lang="es-ES" sz="2000" b="1" dirty="0" err="1"/>
              <a:t>situācijas</a:t>
            </a:r>
            <a:r>
              <a:rPr lang="es-ES" sz="2000" b="1" dirty="0"/>
              <a:t>.</a:t>
            </a:r>
          </a:p>
        </p:txBody>
      </p:sp>
    </p:spTree>
    <p:extLst>
      <p:ext uri="{BB962C8B-B14F-4D97-AF65-F5344CB8AC3E}">
        <p14:creationId xmlns:p14="http://schemas.microsoft.com/office/powerpoint/2010/main" val="3710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6000" b="-7000"/>
          </a:stretch>
        </a:blipFill>
        <a:effectLst/>
      </p:bgPr>
    </p:bg>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id="{5E35C779-6127-D2F8-F14E-10C1448F93FD}"/>
              </a:ext>
            </a:extLst>
          </p:cNvPr>
          <p:cNvSpPr txBox="1"/>
          <p:nvPr/>
        </p:nvSpPr>
        <p:spPr>
          <a:xfrm>
            <a:off x="297948" y="719529"/>
            <a:ext cx="4906920" cy="5632311"/>
          </a:xfrm>
          <a:prstGeom prst="rect">
            <a:avLst/>
          </a:prstGeom>
          <a:noFill/>
        </p:spPr>
        <p:txBody>
          <a:bodyPr wrap="square" rtlCol="0">
            <a:spAutoFit/>
            <a:scene3d>
              <a:camera prst="orthographicFront"/>
              <a:lightRig rig="threePt" dir="t"/>
            </a:scene3d>
            <a:sp3d extrusionH="57150">
              <a:bevelT w="38100" h="38100"/>
            </a:sp3d>
          </a:bodyPr>
          <a:lstStyle/>
          <a:p>
            <a:pPr>
              <a:tabLst>
                <a:tab pos="4308475" algn="l"/>
              </a:tabLst>
            </a:pPr>
            <a:r>
              <a:rPr lang="lv-LV" sz="4000" b="1" dirty="0">
                <a:latin typeface="Times New Roman" panose="02020603050405020304" pitchFamily="18" charset="0"/>
                <a:cs typeface="Times New Roman" panose="02020603050405020304" pitchFamily="18" charset="0"/>
              </a:rPr>
              <a:t>Ticībā  </a:t>
            </a:r>
            <a:r>
              <a:rPr lang="es-ES" sz="4000" b="1" dirty="0">
                <a:latin typeface="Times New Roman" panose="02020603050405020304" pitchFamily="18" charset="0"/>
                <a:cs typeface="Times New Roman" panose="02020603050405020304" pitchFamily="18" charset="0"/>
              </a:rPr>
              <a:t>____ </a:t>
            </a:r>
            <a:r>
              <a:rPr lang="lv-LV" sz="4000" b="1" dirty="0">
                <a:latin typeface="Times New Roman" panose="02020603050405020304" pitchFamily="18" charset="0"/>
                <a:cs typeface="Times New Roman" panose="02020603050405020304" pitchFamily="18" charset="0"/>
              </a:rPr>
              <a:t>  Dievam upurēja labāku upuri nekā Kains, tāpēc viņš ieguva liecību, ka ir taisns, jo Dievs apliecināja viņa upurus; un, būdams miris, viņš joprojām runā caur to. </a:t>
            </a:r>
            <a:endParaRPr lang="es-ES" sz="2800" b="1" dirty="0">
              <a:latin typeface="Times New Roman" panose="02020603050405020304" pitchFamily="18" charset="0"/>
              <a:cs typeface="Times New Roman" panose="02020603050405020304" pitchFamily="18" charset="0"/>
            </a:endParaRPr>
          </a:p>
        </p:txBody>
      </p:sp>
      <p:pic>
        <p:nvPicPr>
          <p:cNvPr id="8" name="Imagen 7" descr="Un grupo de personas haciendo gestos con la cara pintada&#10;&#10;El contenido generado por IA puede ser incorrecto.">
            <a:extLst>
              <a:ext uri="{FF2B5EF4-FFF2-40B4-BE49-F238E27FC236}">
                <a16:creationId xmlns:a16="http://schemas.microsoft.com/office/drawing/2014/main" id="{71F9A6CD-9024-21F3-87E2-5EF37B169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820" y="184425"/>
            <a:ext cx="6542033" cy="6552706"/>
          </a:xfrm>
          <a:prstGeom prst="rect">
            <a:avLst/>
          </a:prstGeom>
          <a:ln w="38100" cap="sq">
            <a:gradFill>
              <a:gsLst>
                <a:gs pos="0">
                  <a:srgbClr val="FBFFC3"/>
                </a:gs>
                <a:gs pos="48000">
                  <a:srgbClr val="FFC000"/>
                </a:gs>
                <a:gs pos="100000">
                  <a:schemeClr val="accent2">
                    <a:lumMod val="60000"/>
                    <a:lumOff val="40000"/>
                  </a:schemeClr>
                </a:gs>
              </a:gsLst>
              <a:lin ang="5400000" scaled="1"/>
            </a:gradFill>
            <a:prstDash val="solid"/>
            <a:miter lim="800000"/>
          </a:ln>
          <a:effectLst>
            <a:outerShdw blurRad="50800" dist="38100" dir="2700000" algn="tl" rotWithShape="0">
              <a:srgbClr val="000000">
                <a:alpha val="43000"/>
              </a:srgbClr>
            </a:outerShdw>
          </a:effectLst>
        </p:spPr>
      </p:pic>
      <p:sp>
        <p:nvSpPr>
          <p:cNvPr id="9" name="2 CuadroTexto">
            <a:extLst>
              <a:ext uri="{FF2B5EF4-FFF2-40B4-BE49-F238E27FC236}">
                <a16:creationId xmlns:a16="http://schemas.microsoft.com/office/drawing/2014/main" id="{C6B06DCD-23DA-D157-B02A-F525C8DB70D2}"/>
              </a:ext>
            </a:extLst>
          </p:cNvPr>
          <p:cNvSpPr txBox="1"/>
          <p:nvPr/>
        </p:nvSpPr>
        <p:spPr>
          <a:xfrm>
            <a:off x="1760546" y="720080"/>
            <a:ext cx="1468765" cy="707886"/>
          </a:xfrm>
          <a:prstGeom prst="rect">
            <a:avLst/>
          </a:prstGeom>
          <a:noFill/>
        </p:spPr>
        <p:txBody>
          <a:bodyPr wrap="square" rtlCol="0">
            <a:spAutoFit/>
          </a:bodyPr>
          <a:lstStyle/>
          <a:p>
            <a:pPr algn="ctr"/>
            <a:r>
              <a:rPr lang="lv-LV" sz="4000" b="1" dirty="0">
                <a:solidFill>
                  <a:srgbClr val="C00000"/>
                </a:solidFill>
                <a:latin typeface="Times New Roman"/>
              </a:rPr>
              <a:t>Ā</a:t>
            </a:r>
            <a:r>
              <a:rPr lang="es-ES" sz="4000" b="1" dirty="0">
                <a:solidFill>
                  <a:srgbClr val="C00000"/>
                </a:solidFill>
                <a:latin typeface="Times New Roman"/>
              </a:rPr>
              <a:t>bel</a:t>
            </a:r>
            <a:r>
              <a:rPr lang="lv-LV" sz="4000" b="1" dirty="0">
                <a:solidFill>
                  <a:srgbClr val="C00000"/>
                </a:solidFill>
                <a:latin typeface="Times New Roman"/>
              </a:rPr>
              <a:t>s</a:t>
            </a:r>
            <a:endParaRPr lang="es-ES" sz="1600" dirty="0">
              <a:solidFill>
                <a:srgbClr val="C00000"/>
              </a:solidFill>
              <a:latin typeface="Times New Roman"/>
            </a:endParaRPr>
          </a:p>
        </p:txBody>
      </p:sp>
      <p:sp>
        <p:nvSpPr>
          <p:cNvPr id="4" name="CuadroTexto 3">
            <a:extLst>
              <a:ext uri="{FF2B5EF4-FFF2-40B4-BE49-F238E27FC236}">
                <a16:creationId xmlns:a16="http://schemas.microsoft.com/office/drawing/2014/main" id="{9E42426A-B616-3179-7B3F-F67EE4A4EF9C}"/>
              </a:ext>
            </a:extLst>
          </p:cNvPr>
          <p:cNvSpPr txBox="1"/>
          <p:nvPr/>
        </p:nvSpPr>
        <p:spPr>
          <a:xfrm>
            <a:off x="-1" y="29594"/>
            <a:ext cx="5502819"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Es </a:t>
            </a:r>
            <a:r>
              <a:rPr lang="es-ES" sz="2000" b="1" dirty="0" err="1">
                <a:solidFill>
                  <a:schemeClr val="bg1"/>
                </a:solidFill>
                <a:effectLst>
                  <a:outerShdw blurRad="38100" dist="38100" dir="2700000" algn="tl">
                    <a:srgbClr val="000000">
                      <a:alpha val="43137"/>
                    </a:srgbClr>
                  </a:outerShdw>
                </a:effectLst>
              </a:rPr>
              <a:t>ticu</a:t>
            </a:r>
            <a:r>
              <a:rPr lang="es-ES" sz="2000" b="1" dirty="0">
                <a:solidFill>
                  <a:schemeClr val="bg1"/>
                </a:solidFill>
                <a:effectLst>
                  <a:outerShdw blurRad="38100" dist="38100" dir="2700000" algn="tl">
                    <a:srgbClr val="000000">
                      <a:alpha val="43137"/>
                    </a:srgbClr>
                  </a:outerShdw>
                </a:effectLst>
              </a:rPr>
              <a:t> un </a:t>
            </a:r>
            <a:r>
              <a:rPr lang="es-ES" sz="2000" b="1" dirty="0" err="1">
                <a:solidFill>
                  <a:schemeClr val="bg1"/>
                </a:solidFill>
                <a:effectLst>
                  <a:outerShdw blurRad="38100" dist="38100" dir="2700000" algn="tl">
                    <a:srgbClr val="000000">
                      <a:alpha val="43137"/>
                    </a:srgbClr>
                  </a:outerShdw>
                </a:effectLst>
              </a:rPr>
              <a:t>sekoju</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Dieva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norādījumiem</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7651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6000" b="-5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8161A2C9-0915-5069-85E8-F53036D9599C}"/>
              </a:ext>
            </a:extLst>
          </p:cNvPr>
          <p:cNvSpPr/>
          <p:nvPr/>
        </p:nvSpPr>
        <p:spPr>
          <a:xfrm>
            <a:off x="210656" y="1345651"/>
            <a:ext cx="6066420" cy="3970318"/>
          </a:xfrm>
          <a:prstGeom prst="rect">
            <a:avLst/>
          </a:prstGeom>
        </p:spPr>
        <p:txBody>
          <a:bodyPr wrap="square">
            <a:spAutoFit/>
          </a:bodyPr>
          <a:lstStyle/>
          <a:p>
            <a:r>
              <a:rPr lang="lv-LV" sz="4400" b="1" dirty="0">
                <a:solidFill>
                  <a:prstClr val="black"/>
                </a:solidFill>
                <a:latin typeface="Times New Roman"/>
              </a:rPr>
              <a:t>Ticībā</a:t>
            </a:r>
            <a:r>
              <a:rPr lang="es-ES" sz="4400" b="1" dirty="0">
                <a:solidFill>
                  <a:prstClr val="black"/>
                </a:solidFill>
                <a:latin typeface="Times New Roman"/>
              </a:rPr>
              <a:t> ______</a:t>
            </a:r>
            <a:r>
              <a:rPr lang="lv-LV" sz="4400" b="1" dirty="0">
                <a:solidFill>
                  <a:prstClr val="black"/>
                </a:solidFill>
                <a:latin typeface="Times New Roman"/>
              </a:rPr>
              <a:t>,</a:t>
            </a:r>
            <a:r>
              <a:rPr lang="es-ES" sz="4400" b="1" dirty="0">
                <a:solidFill>
                  <a:prstClr val="black"/>
                </a:solidFill>
                <a:latin typeface="Times New Roman"/>
              </a:rPr>
              <a:t> </a:t>
            </a:r>
            <a:r>
              <a:rPr lang="lv-LV" sz="4400" b="1" dirty="0">
                <a:solidFill>
                  <a:prstClr val="black"/>
                </a:solidFill>
                <a:latin typeface="Times New Roman"/>
              </a:rPr>
              <a:t>klejoja pa tuksnešiem, kalniem, alām un zemes aizām, paļāvās, ka Dievs viņam dos valstību. </a:t>
            </a:r>
            <a:r>
              <a:rPr lang="lv-LV" sz="3200" b="1" dirty="0">
                <a:solidFill>
                  <a:prstClr val="black"/>
                </a:solidFill>
                <a:latin typeface="Times New Roman"/>
              </a:rPr>
              <a:t>(38. p.) [1. Samuēla 24. nodaļa]</a:t>
            </a:r>
            <a:endParaRPr lang="es-ES" sz="3200" b="1" dirty="0">
              <a:solidFill>
                <a:prstClr val="black"/>
              </a:solidFill>
              <a:latin typeface="Times New Roman"/>
            </a:endParaRPr>
          </a:p>
        </p:txBody>
      </p:sp>
      <p:sp>
        <p:nvSpPr>
          <p:cNvPr id="3" name="3 Rectángulo">
            <a:extLst>
              <a:ext uri="{FF2B5EF4-FFF2-40B4-BE49-F238E27FC236}">
                <a16:creationId xmlns:a16="http://schemas.microsoft.com/office/drawing/2014/main" id="{6AA4490D-AEAF-54D8-A932-8710326DB276}"/>
              </a:ext>
            </a:extLst>
          </p:cNvPr>
          <p:cNvSpPr/>
          <p:nvPr/>
        </p:nvSpPr>
        <p:spPr>
          <a:xfrm>
            <a:off x="1694985" y="1345651"/>
            <a:ext cx="2079381" cy="769441"/>
          </a:xfrm>
          <a:prstGeom prst="rect">
            <a:avLst/>
          </a:prstGeom>
        </p:spPr>
        <p:txBody>
          <a:bodyPr wrap="square">
            <a:spAutoFit/>
          </a:bodyPr>
          <a:lstStyle/>
          <a:p>
            <a:pPr algn="ctr"/>
            <a:r>
              <a:rPr lang="es-ES" sz="4400" b="1" dirty="0">
                <a:solidFill>
                  <a:srgbClr val="C00000"/>
                </a:solidFill>
                <a:latin typeface="Times New Roman"/>
              </a:rPr>
              <a:t>D</a:t>
            </a:r>
            <a:r>
              <a:rPr lang="lv-LV" sz="4400" b="1" dirty="0">
                <a:solidFill>
                  <a:srgbClr val="C00000"/>
                </a:solidFill>
                <a:latin typeface="Times New Roman"/>
              </a:rPr>
              <a:t>ā</a:t>
            </a:r>
            <a:r>
              <a:rPr lang="es-ES" sz="4400" b="1" dirty="0">
                <a:solidFill>
                  <a:srgbClr val="C00000"/>
                </a:solidFill>
                <a:latin typeface="Times New Roman"/>
              </a:rPr>
              <a:t>vid</a:t>
            </a:r>
            <a:r>
              <a:rPr lang="lv-LV" sz="4400" b="1" dirty="0">
                <a:solidFill>
                  <a:srgbClr val="C00000"/>
                </a:solidFill>
                <a:latin typeface="Times New Roman"/>
              </a:rPr>
              <a:t>s</a:t>
            </a:r>
            <a:endParaRPr lang="es-ES" dirty="0">
              <a:solidFill>
                <a:srgbClr val="C00000"/>
              </a:solidFill>
              <a:latin typeface="Times New Roman"/>
            </a:endParaRPr>
          </a:p>
        </p:txBody>
      </p:sp>
      <p:pic>
        <p:nvPicPr>
          <p:cNvPr id="6" name="Imagen 5" descr="Imagen que contiene persona, verde, hombre, colorido&#10;&#10;El contenido generado por IA puede ser incorrecto.">
            <a:extLst>
              <a:ext uri="{FF2B5EF4-FFF2-40B4-BE49-F238E27FC236}">
                <a16:creationId xmlns:a16="http://schemas.microsoft.com/office/drawing/2014/main" id="{5E8EF67A-74DB-C2EA-F68F-D436F8FE5D54}"/>
              </a:ext>
            </a:extLst>
          </p:cNvPr>
          <p:cNvPicPr>
            <a:picLocks noChangeAspect="1"/>
          </p:cNvPicPr>
          <p:nvPr/>
        </p:nvPicPr>
        <p:blipFill rotWithShape="1">
          <a:blip r:embed="rId3">
            <a:extLst>
              <a:ext uri="{28A0092B-C50C-407E-A947-70E740481C1C}">
                <a14:useLocalDpi xmlns:a14="http://schemas.microsoft.com/office/drawing/2010/main" val="0"/>
              </a:ext>
            </a:extLst>
          </a:blip>
          <a:srcRect t="1099" b="6239"/>
          <a:stretch>
            <a:fillRect/>
          </a:stretch>
        </p:blipFill>
        <p:spPr>
          <a:xfrm>
            <a:off x="6443830" y="2868957"/>
            <a:ext cx="5583779" cy="3773887"/>
          </a:xfrm>
          <a:prstGeom prst="roundRect">
            <a:avLst>
              <a:gd name="adj" fmla="val 8594"/>
            </a:avLst>
          </a:prstGeom>
          <a:solidFill>
            <a:srgbClr val="FFFFFF">
              <a:shade val="85000"/>
            </a:srgbClr>
          </a:solidFill>
          <a:ln>
            <a:noFill/>
          </a:ln>
          <a:effectLst/>
        </p:spPr>
      </p:pic>
      <p:pic>
        <p:nvPicPr>
          <p:cNvPr id="4" name="Imagen 3">
            <a:extLst>
              <a:ext uri="{FF2B5EF4-FFF2-40B4-BE49-F238E27FC236}">
                <a16:creationId xmlns:a16="http://schemas.microsoft.com/office/drawing/2014/main" id="{615E3CA4-480F-E4DF-EF30-26F6926F26A8}"/>
              </a:ext>
            </a:extLst>
          </p:cNvPr>
          <p:cNvPicPr>
            <a:picLocks noChangeAspect="1"/>
          </p:cNvPicPr>
          <p:nvPr/>
        </p:nvPicPr>
        <p:blipFill rotWithShape="1">
          <a:blip r:embed="rId4"/>
          <a:srcRect t="3489" b="3599"/>
          <a:stretch>
            <a:fillRect/>
          </a:stretch>
        </p:blipFill>
        <p:spPr>
          <a:xfrm>
            <a:off x="6443829" y="354806"/>
            <a:ext cx="5583780" cy="2409825"/>
          </a:xfrm>
          <a:prstGeom prst="roundRect">
            <a:avLst>
              <a:gd name="adj" fmla="val 8594"/>
            </a:avLst>
          </a:prstGeom>
          <a:solidFill>
            <a:srgbClr val="FFFFFF">
              <a:shade val="85000"/>
            </a:srgbClr>
          </a:solidFill>
          <a:ln>
            <a:noFill/>
          </a:ln>
          <a:effectLst/>
        </p:spPr>
      </p:pic>
      <p:sp>
        <p:nvSpPr>
          <p:cNvPr id="5" name="CuadroTexto 4">
            <a:extLst>
              <a:ext uri="{FF2B5EF4-FFF2-40B4-BE49-F238E27FC236}">
                <a16:creationId xmlns:a16="http://schemas.microsoft.com/office/drawing/2014/main" id="{8F96A934-3304-F2AB-482E-C87A4BF76BE3}"/>
              </a:ext>
            </a:extLst>
          </p:cNvPr>
          <p:cNvSpPr txBox="1"/>
          <p:nvPr/>
        </p:nvSpPr>
        <p:spPr>
          <a:xfrm>
            <a:off x="0" y="-52786"/>
            <a:ext cx="12192000" cy="400110"/>
          </a:xfrm>
          <a:prstGeom prst="rect">
            <a:avLst/>
          </a:prstGeom>
          <a:noFill/>
        </p:spPr>
        <p:txBody>
          <a:bodyPr wrap="square" rtlCol="0">
            <a:spAutoFit/>
          </a:bodyPr>
          <a:lstStyle/>
          <a:p>
            <a:pPr algn="ctr"/>
            <a:r>
              <a:rPr lang="es-ES" sz="2000" b="1" dirty="0" err="1">
                <a:solidFill>
                  <a:schemeClr val="bg1"/>
                </a:solidFill>
                <a:effectLst>
                  <a:outerShdw blurRad="38100" dist="38100" dir="2700000" algn="tl">
                    <a:srgbClr val="000000">
                      <a:alpha val="43137"/>
                    </a:srgbClr>
                  </a:outerShdw>
                </a:effectLst>
              </a:rPr>
              <a:t>Lai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gan</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šobrīd</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man</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klājas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grūti</a:t>
            </a:r>
            <a:r>
              <a:rPr lang="es-ES" sz="2000" b="1" dirty="0">
                <a:solidFill>
                  <a:schemeClr val="bg1"/>
                </a:solidFill>
                <a:effectLst>
                  <a:outerShdw blurRad="38100" dist="38100" dir="2700000" algn="tl">
                    <a:srgbClr val="000000">
                      <a:alpha val="43137"/>
                    </a:srgbClr>
                  </a:outerShdw>
                </a:effectLst>
              </a:rPr>
              <a:t>, es </a:t>
            </a:r>
            <a:r>
              <a:rPr lang="es-ES" sz="2000" b="1" dirty="0" err="1">
                <a:solidFill>
                  <a:schemeClr val="bg1"/>
                </a:solidFill>
                <a:effectLst>
                  <a:outerShdw blurRad="38100" dist="38100" dir="2700000" algn="tl">
                    <a:srgbClr val="000000">
                      <a:alpha val="43137"/>
                    </a:srgbClr>
                  </a:outerShdw>
                </a:effectLst>
              </a:rPr>
              <a:t>zinu</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savā</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laikā</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Dievs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piepildīs</a:t>
            </a:r>
            <a:r>
              <a:rPr lang="es-ES" sz="2000" b="1" dirty="0">
                <a:solidFill>
                  <a:schemeClr val="bg1"/>
                </a:solidFill>
                <a:effectLst>
                  <a:outerShdw blurRad="38100" dist="38100" dir="2700000" algn="tl">
                    <a:srgbClr val="000000">
                      <a:alpha val="43137"/>
                    </a:srgbClr>
                  </a:outerShdw>
                </a:effectLst>
              </a:rPr>
              <a:t> to, </a:t>
            </a:r>
            <a:r>
              <a:rPr lang="es-ES" sz="2000" b="1" dirty="0" err="1">
                <a:solidFill>
                  <a:schemeClr val="bg1"/>
                </a:solidFill>
                <a:effectLst>
                  <a:outerShdw blurRad="38100" dist="38100" dir="2700000" algn="tl">
                    <a:srgbClr val="000000">
                      <a:alpha val="43137"/>
                    </a:srgbClr>
                  </a:outerShdw>
                </a:effectLst>
              </a:rPr>
              <a:t>ko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apsolījis</a:t>
            </a:r>
            <a:r>
              <a:rPr lang="es-ES" sz="20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56907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3000"/>
          </a:stretch>
        </a:blipFill>
        <a:effectLst/>
      </p:bgPr>
    </p:bg>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id="{B4D03985-8F52-9F1B-9BD4-4E3D4B05E157}"/>
              </a:ext>
            </a:extLst>
          </p:cNvPr>
          <p:cNvSpPr txBox="1"/>
          <p:nvPr/>
        </p:nvSpPr>
        <p:spPr>
          <a:xfrm>
            <a:off x="4191401" y="466614"/>
            <a:ext cx="5646282" cy="4524315"/>
          </a:xfrm>
          <a:prstGeom prst="rect">
            <a:avLst/>
          </a:prstGeom>
          <a:noFill/>
        </p:spPr>
        <p:txBody>
          <a:bodyPr wrap="square" rtlCol="0">
            <a:spAutoFit/>
          </a:bodyPr>
          <a:lstStyle/>
          <a:p>
            <a:r>
              <a:rPr lang="lv-LV" sz="4400" b="1" dirty="0">
                <a:solidFill>
                  <a:prstClr val="black"/>
                </a:solidFill>
                <a:latin typeface="Times New Roman"/>
              </a:rPr>
              <a:t>Ticībā</a:t>
            </a:r>
            <a:endParaRPr lang="es-ES" sz="4400" b="1" dirty="0">
              <a:solidFill>
                <a:prstClr val="black"/>
              </a:solidFill>
              <a:latin typeface="Times New Roman"/>
            </a:endParaRPr>
          </a:p>
          <a:p>
            <a:r>
              <a:rPr lang="es-ES" sz="4400" b="1" dirty="0">
                <a:solidFill>
                  <a:prstClr val="black"/>
                </a:solidFill>
                <a:latin typeface="Times New Roman"/>
              </a:rPr>
              <a:t>___________________</a:t>
            </a:r>
          </a:p>
          <a:p>
            <a:pPr algn="ctr"/>
            <a:r>
              <a:rPr lang="lv-LV" sz="2400" b="1" dirty="0">
                <a:solidFill>
                  <a:schemeClr val="tx2">
                    <a:lumMod val="75000"/>
                    <a:lumOff val="25000"/>
                  </a:schemeClr>
                </a:solidFill>
                <a:latin typeface="Times New Roman"/>
              </a:rPr>
              <a:t>(ieraksti šeit savu vārdu)</a:t>
            </a:r>
          </a:p>
          <a:p>
            <a:pPr algn="ctr"/>
            <a:r>
              <a:rPr lang="lv-LV" sz="4400" b="1" dirty="0">
                <a:solidFill>
                  <a:prstClr val="black"/>
                </a:solidFill>
                <a:latin typeface="Times New Roman"/>
              </a:rPr>
              <a:t>Es ceru gūt uzvaru un pavisam drīz satikt Jēzu, Jaunajā Zemē, uz visu mūžību.</a:t>
            </a:r>
          </a:p>
        </p:txBody>
      </p:sp>
      <p:pic>
        <p:nvPicPr>
          <p:cNvPr id="4" name="Imagen 3" descr="Un par de personas en un escenario&#10;&#10;El contenido generado por IA puede ser incorrecto.">
            <a:extLst>
              <a:ext uri="{FF2B5EF4-FFF2-40B4-BE49-F238E27FC236}">
                <a16:creationId xmlns:a16="http://schemas.microsoft.com/office/drawing/2014/main" id="{3A590A9C-D892-7D71-7392-42E903E81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10" y="515038"/>
            <a:ext cx="3209266" cy="3046026"/>
          </a:xfrm>
          <a:prstGeom prst="rect">
            <a:avLst/>
          </a:prstGeom>
          <a:ln w="38100" cap="sq">
            <a:solidFill>
              <a:srgbClr val="1D3078"/>
            </a:solidFill>
            <a:prstDash val="solid"/>
            <a:miter lim="800000"/>
          </a:ln>
          <a:effectLst>
            <a:outerShdw blurRad="50800" dist="38100" dir="2700000" algn="tl" rotWithShape="0">
              <a:srgbClr val="000000">
                <a:alpha val="43000"/>
              </a:srgbClr>
            </a:outerShdw>
          </a:effectLst>
        </p:spPr>
      </p:pic>
      <p:pic>
        <p:nvPicPr>
          <p:cNvPr id="10" name="Imagen 9" descr="Una persona con un micrófono en la mano&#10;&#10;El contenido generado por IA puede ser incorrecto.">
            <a:extLst>
              <a:ext uri="{FF2B5EF4-FFF2-40B4-BE49-F238E27FC236}">
                <a16:creationId xmlns:a16="http://schemas.microsoft.com/office/drawing/2014/main" id="{93EE2A44-93D2-68DA-89DB-4ED95156D461}"/>
              </a:ext>
            </a:extLst>
          </p:cNvPr>
          <p:cNvPicPr>
            <a:picLocks noChangeAspect="1"/>
          </p:cNvPicPr>
          <p:nvPr/>
        </p:nvPicPr>
        <p:blipFill>
          <a:blip r:embed="rId4" cstate="print">
            <a:extLst>
              <a:ext uri="{28A0092B-C50C-407E-A947-70E740481C1C}">
                <a14:useLocalDpi xmlns:a14="http://schemas.microsoft.com/office/drawing/2010/main" val="0"/>
              </a:ext>
            </a:extLst>
          </a:blip>
          <a:srcRect r="6157"/>
          <a:stretch>
            <a:fillRect/>
          </a:stretch>
        </p:blipFill>
        <p:spPr>
          <a:xfrm>
            <a:off x="322209" y="3907862"/>
            <a:ext cx="3209266" cy="2498162"/>
          </a:xfrm>
          <a:prstGeom prst="rect">
            <a:avLst/>
          </a:prstGeom>
          <a:ln w="38100" cap="sq">
            <a:solidFill>
              <a:srgbClr val="1D307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859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D1BDC-A0B0-91DD-E6AF-5C0A9E5A0C8A}"/>
              </a:ext>
            </a:extLst>
          </p:cNvPr>
          <p:cNvSpPr txBox="1"/>
          <p:nvPr/>
        </p:nvSpPr>
        <p:spPr>
          <a:xfrm>
            <a:off x="1962615" y="89452"/>
            <a:ext cx="9426799" cy="1200329"/>
          </a:xfrm>
          <a:prstGeom prst="rect">
            <a:avLst/>
          </a:prstGeom>
          <a:noFill/>
        </p:spPr>
        <p:txBody>
          <a:bodyPr wrap="square">
            <a:spAutoFit/>
          </a:bodyPr>
          <a:lstStyle/>
          <a:p>
            <a:pPr algn="ctr"/>
            <a:r>
              <a:rPr lang="lv-LV" sz="2400" b="1" dirty="0">
                <a:solidFill>
                  <a:schemeClr val="bg1"/>
                </a:solidFill>
                <a:effectLst>
                  <a:glow rad="114300">
                    <a:schemeClr val="tx2">
                      <a:lumMod val="90000"/>
                      <a:lumOff val="10000"/>
                    </a:schemeClr>
                  </a:glow>
                </a:effectLst>
              </a:rPr>
              <a:t>"Un šie visi, lai gan ticības dēļ viņi ir saņēmuši liecību, nesaņēma apsolīto, 40 tāpēc ka Dievs mums kaut ko labāku bija paredzējis, lai viņi bez mums nesasniegtu pilnību."</a:t>
            </a:r>
            <a:r>
              <a:rPr lang="lv-LV" sz="2000" b="1" dirty="0">
                <a:solidFill>
                  <a:schemeClr val="bg1"/>
                </a:solidFill>
                <a:effectLst>
                  <a:glow rad="114300">
                    <a:schemeClr val="tx2">
                      <a:lumMod val="90000"/>
                      <a:lumOff val="10000"/>
                    </a:schemeClr>
                  </a:glow>
                </a:effectLst>
              </a:rPr>
              <a:t>    (Ebrejiem 11:39-40)</a:t>
            </a:r>
          </a:p>
        </p:txBody>
      </p:sp>
    </p:spTree>
    <p:extLst>
      <p:ext uri="{BB962C8B-B14F-4D97-AF65-F5344CB8AC3E}">
        <p14:creationId xmlns:p14="http://schemas.microsoft.com/office/powerpoint/2010/main" val="3254801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2000" r="-3000" b="-5000"/>
          </a:stretch>
        </a:blipFill>
        <a:effectLst/>
      </p:bgPr>
    </p:bg>
    <p:spTree>
      <p:nvGrpSpPr>
        <p:cNvPr id="1" name=""/>
        <p:cNvGrpSpPr/>
        <p:nvPr/>
      </p:nvGrpSpPr>
      <p:grpSpPr>
        <a:xfrm>
          <a:off x="0" y="0"/>
          <a:ext cx="0" cy="0"/>
          <a:chOff x="0" y="0"/>
          <a:chExt cx="0" cy="0"/>
        </a:xfrm>
      </p:grpSpPr>
      <p:pic>
        <p:nvPicPr>
          <p:cNvPr id="6" name="Imagen 5" descr="Un dibujo de una persona&#10;&#10;El contenido generado por IA puede ser incorrecto.">
            <a:extLst>
              <a:ext uri="{FF2B5EF4-FFF2-40B4-BE49-F238E27FC236}">
                <a16:creationId xmlns:a16="http://schemas.microsoft.com/office/drawing/2014/main" id="{F1CC2673-BD41-A073-A398-F61F93C66ED0}"/>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40124" r="640"/>
          <a:stretch>
            <a:fillRect/>
          </a:stretch>
        </p:blipFill>
        <p:spPr>
          <a:xfrm>
            <a:off x="175589" y="178654"/>
            <a:ext cx="6899868" cy="6552000"/>
          </a:xfrm>
          <a:prstGeom prst="rect">
            <a:avLst/>
          </a:prstGeom>
        </p:spPr>
      </p:pic>
      <p:cxnSp>
        <p:nvCxnSpPr>
          <p:cNvPr id="5" name="Conector recto 4">
            <a:extLst>
              <a:ext uri="{FF2B5EF4-FFF2-40B4-BE49-F238E27FC236}">
                <a16:creationId xmlns:a16="http://schemas.microsoft.com/office/drawing/2014/main" id="{C4DF5958-66FC-91FF-A427-519071EEF7BC}"/>
              </a:ext>
            </a:extLst>
          </p:cNvPr>
          <p:cNvCxnSpPr>
            <a:cxnSpLocks noGrp="1" noRot="1" noMove="1" noResize="1" noEditPoints="1" noAdjustHandles="1" noChangeArrowheads="1" noChangeShapeType="1"/>
          </p:cNvCxnSpPr>
          <p:nvPr/>
        </p:nvCxnSpPr>
        <p:spPr>
          <a:xfrm>
            <a:off x="7085396" y="153025"/>
            <a:ext cx="0" cy="6557751"/>
          </a:xfrm>
          <a:prstGeom prst="line">
            <a:avLst/>
          </a:prstGeom>
          <a:ln w="76200">
            <a:gradFill>
              <a:gsLst>
                <a:gs pos="62000">
                  <a:srgbClr val="FAC35E"/>
                </a:gs>
                <a:gs pos="100000">
                  <a:srgbClr val="FFC863"/>
                </a:gs>
                <a:gs pos="3000">
                  <a:srgbClr val="A36200"/>
                </a:gs>
              </a:gsLst>
              <a:lin ang="5400000" scaled="1"/>
            </a:gradFill>
          </a:ln>
        </p:spPr>
        <p:style>
          <a:lnRef idx="2">
            <a:schemeClr val="accent1"/>
          </a:lnRef>
          <a:fillRef idx="0">
            <a:schemeClr val="accent1"/>
          </a:fillRef>
          <a:effectRef idx="1">
            <a:schemeClr val="accent1"/>
          </a:effectRef>
          <a:fontRef idx="minor">
            <a:schemeClr val="tx1"/>
          </a:fontRef>
        </p:style>
      </p:cxnSp>
      <p:sp>
        <p:nvSpPr>
          <p:cNvPr id="2" name="1 Rectángulo">
            <a:extLst>
              <a:ext uri="{FF2B5EF4-FFF2-40B4-BE49-F238E27FC236}">
                <a16:creationId xmlns:a16="http://schemas.microsoft.com/office/drawing/2014/main" id="{CBE9DC97-28D8-97E8-7999-ABE7A850765E}"/>
              </a:ext>
            </a:extLst>
          </p:cNvPr>
          <p:cNvSpPr/>
          <p:nvPr/>
        </p:nvSpPr>
        <p:spPr>
          <a:xfrm>
            <a:off x="7095336" y="757581"/>
            <a:ext cx="5096663" cy="6063198"/>
          </a:xfrm>
          <a:prstGeom prst="rect">
            <a:avLst/>
          </a:prstGeom>
        </p:spPr>
        <p:txBody>
          <a:bodyPr wrap="square">
            <a:spAutoFit/>
            <a:scene3d>
              <a:camera prst="orthographicFront"/>
              <a:lightRig rig="threePt" dir="t"/>
            </a:scene3d>
            <a:sp3d extrusionH="57150">
              <a:bevelT w="38100" h="38100"/>
            </a:sp3d>
          </a:bodyPr>
          <a:lstStyle/>
          <a:p>
            <a:r>
              <a:rPr lang="lv-LV" sz="4000" b="1" dirty="0">
                <a:latin typeface="Times New Roman"/>
              </a:rPr>
              <a:t>"Ticībā ______tika aizrauts, tā ka viņš neredzēja nāvi, un viņu neatrada, tāpēc ka Dievs viņu bija aizrāvis. Jo pirms aizraušanas par viņu ir nodota liecība, ka viņš Dievam paticis." </a:t>
            </a:r>
            <a:r>
              <a:rPr lang="lv-LV" sz="2800" b="1" dirty="0">
                <a:latin typeface="Times New Roman"/>
              </a:rPr>
              <a:t>(Ebr11:5)</a:t>
            </a:r>
            <a:endParaRPr lang="lv-LV" sz="4000" b="1" dirty="0">
              <a:latin typeface="Times New Roman"/>
            </a:endParaRPr>
          </a:p>
        </p:txBody>
      </p:sp>
      <p:sp>
        <p:nvSpPr>
          <p:cNvPr id="3" name="2 Rectángulo">
            <a:extLst>
              <a:ext uri="{FF2B5EF4-FFF2-40B4-BE49-F238E27FC236}">
                <a16:creationId xmlns:a16="http://schemas.microsoft.com/office/drawing/2014/main" id="{402CDE28-18EC-D095-1C58-1B1EEC8D377D}"/>
              </a:ext>
            </a:extLst>
          </p:cNvPr>
          <p:cNvSpPr/>
          <p:nvPr/>
        </p:nvSpPr>
        <p:spPr>
          <a:xfrm>
            <a:off x="8962637" y="757581"/>
            <a:ext cx="1553630" cy="707886"/>
          </a:xfrm>
          <a:prstGeom prst="rect">
            <a:avLst/>
          </a:prstGeom>
        </p:spPr>
        <p:txBody>
          <a:bodyPr wrap="none">
            <a:spAutoFit/>
          </a:bodyPr>
          <a:lstStyle/>
          <a:p>
            <a:pPr algn="ctr"/>
            <a:r>
              <a:rPr lang="lv-LV" sz="4000" b="1" dirty="0">
                <a:solidFill>
                  <a:srgbClr val="C00000"/>
                </a:solidFill>
                <a:latin typeface="Times New Roman"/>
              </a:rPr>
              <a:t>Ē</a:t>
            </a:r>
            <a:r>
              <a:rPr lang="es-ES" sz="4000" b="1" dirty="0">
                <a:solidFill>
                  <a:srgbClr val="C00000"/>
                </a:solidFill>
                <a:latin typeface="Times New Roman"/>
              </a:rPr>
              <a:t>no</a:t>
            </a:r>
            <a:r>
              <a:rPr lang="lv-LV" sz="4000" b="1" dirty="0">
                <a:solidFill>
                  <a:srgbClr val="C00000"/>
                </a:solidFill>
                <a:latin typeface="Times New Roman"/>
              </a:rPr>
              <a:t>hs</a:t>
            </a:r>
            <a:endParaRPr lang="es-ES" sz="1600" dirty="0">
              <a:solidFill>
                <a:srgbClr val="C00000"/>
              </a:solidFill>
              <a:latin typeface="Times New Roman"/>
            </a:endParaRPr>
          </a:p>
        </p:txBody>
      </p:sp>
      <p:sp>
        <p:nvSpPr>
          <p:cNvPr id="7" name="CuadroTexto 6">
            <a:extLst>
              <a:ext uri="{FF2B5EF4-FFF2-40B4-BE49-F238E27FC236}">
                <a16:creationId xmlns:a16="http://schemas.microsoft.com/office/drawing/2014/main" id="{A7C27B6A-4063-B4E9-FCDB-A2F25D1FAAF5}"/>
              </a:ext>
            </a:extLst>
          </p:cNvPr>
          <p:cNvSpPr txBox="1"/>
          <p:nvPr/>
        </p:nvSpPr>
        <p:spPr>
          <a:xfrm>
            <a:off x="7105276" y="145960"/>
            <a:ext cx="5086720" cy="612219"/>
          </a:xfrm>
          <a:prstGeom prst="rect">
            <a:avLst/>
          </a:prstGeom>
          <a:noFill/>
        </p:spPr>
        <p:txBody>
          <a:bodyPr wrap="square">
            <a:spAutoFit/>
          </a:bodyPr>
          <a:lstStyle/>
          <a:p>
            <a:pPr algn="ctr">
              <a:lnSpc>
                <a:spcPts val="2000"/>
              </a:lnSpc>
            </a:pPr>
            <a:r>
              <a:rPr lang="lv-LV" sz="2000" b="1" dirty="0">
                <a:solidFill>
                  <a:schemeClr val="bg1"/>
                </a:solidFill>
                <a:effectLst>
                  <a:outerShdw blurRad="38100" dist="38100" dir="2700000" algn="tl">
                    <a:srgbClr val="000000">
                      <a:alpha val="43137"/>
                    </a:srgbClr>
                  </a:outerShdw>
                </a:effectLst>
              </a:rPr>
              <a:t>Mans dzīves mērķis ir iepriecināt Dievu un staigāt kopā ar Viņu</a:t>
            </a:r>
          </a:p>
        </p:txBody>
      </p:sp>
    </p:spTree>
    <p:extLst>
      <p:ext uri="{BB962C8B-B14F-4D97-AF65-F5344CB8AC3E}">
        <p14:creationId xmlns:p14="http://schemas.microsoft.com/office/powerpoint/2010/main" val="102060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strVal val="4*#ppt_w"/>
                                          </p:val>
                                        </p:tav>
                                        <p:tav tm="100000">
                                          <p:val>
                                            <p:strVal val="#ppt_w"/>
                                          </p:val>
                                        </p:tav>
                                      </p:tavLst>
                                    </p:anim>
                                    <p:anim calcmode="lin" valueType="num">
                                      <p:cBhvr>
                                        <p:cTn id="24"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t="-4000" r="-8000" b="-3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E413BC54-FFB0-F661-B2D0-40C1DCECAE2A}"/>
              </a:ext>
            </a:extLst>
          </p:cNvPr>
          <p:cNvSpPr/>
          <p:nvPr/>
        </p:nvSpPr>
        <p:spPr>
          <a:xfrm>
            <a:off x="486076" y="638230"/>
            <a:ext cx="5677654" cy="5632311"/>
          </a:xfrm>
          <a:prstGeom prst="rect">
            <a:avLst/>
          </a:prstGeom>
        </p:spPr>
        <p:txBody>
          <a:bodyPr wrap="square">
            <a:spAutoFit/>
          </a:bodyPr>
          <a:lstStyle/>
          <a:p>
            <a:r>
              <a:rPr lang="lv-LV" sz="3600" b="1" dirty="0">
                <a:solidFill>
                  <a:prstClr val="black"/>
                </a:solidFill>
                <a:latin typeface="Times New Roman"/>
              </a:rPr>
              <a:t>Ticībā ____, kad Dievs viņu brīdināja par lietām, kas vēl nebija redzamas, viņš ar bijību sagatavoja šķirstu, lai glābtu savu ģimeni; un šīs ticības dēļ viņš notiesāja pasauli un kļuva par taisnības mantinieku, kas nāk caur ticību. 			</a:t>
            </a:r>
            <a:r>
              <a:rPr lang="lv-LV" sz="2800" b="1" dirty="0">
                <a:solidFill>
                  <a:prstClr val="black"/>
                </a:solidFill>
                <a:latin typeface="Times New Roman"/>
              </a:rPr>
              <a:t>(7. p.) [1. Mozus 6]</a:t>
            </a:r>
            <a:endParaRPr lang="lv-LV" sz="3600" b="1" dirty="0">
              <a:solidFill>
                <a:prstClr val="black"/>
              </a:solidFill>
              <a:latin typeface="Times New Roman"/>
            </a:endParaRPr>
          </a:p>
        </p:txBody>
      </p:sp>
      <p:sp>
        <p:nvSpPr>
          <p:cNvPr id="3" name="3 Rectángulo">
            <a:extLst>
              <a:ext uri="{FF2B5EF4-FFF2-40B4-BE49-F238E27FC236}">
                <a16:creationId xmlns:a16="http://schemas.microsoft.com/office/drawing/2014/main" id="{7FC43FFC-BEB5-3250-113E-48464D70AFBF}"/>
              </a:ext>
            </a:extLst>
          </p:cNvPr>
          <p:cNvSpPr/>
          <p:nvPr/>
        </p:nvSpPr>
        <p:spPr>
          <a:xfrm>
            <a:off x="1825340" y="515568"/>
            <a:ext cx="1072055" cy="707886"/>
          </a:xfrm>
          <a:prstGeom prst="rect">
            <a:avLst/>
          </a:prstGeom>
        </p:spPr>
        <p:txBody>
          <a:bodyPr wrap="square">
            <a:spAutoFit/>
          </a:bodyPr>
          <a:lstStyle/>
          <a:p>
            <a:pPr algn="ctr"/>
            <a:r>
              <a:rPr lang="es-ES" sz="4000" b="1" dirty="0">
                <a:solidFill>
                  <a:srgbClr val="C00000"/>
                </a:solidFill>
                <a:latin typeface="Times New Roman"/>
              </a:rPr>
              <a:t>No</a:t>
            </a:r>
            <a:r>
              <a:rPr lang="lv-LV" sz="4000" b="1" dirty="0">
                <a:solidFill>
                  <a:srgbClr val="C00000"/>
                </a:solidFill>
                <a:latin typeface="Times New Roman"/>
              </a:rPr>
              <a:t>a</a:t>
            </a:r>
            <a:endParaRPr lang="es-ES" sz="1600" dirty="0">
              <a:solidFill>
                <a:srgbClr val="C00000"/>
              </a:solidFill>
              <a:latin typeface="Times New Roman"/>
            </a:endParaRPr>
          </a:p>
        </p:txBody>
      </p:sp>
      <p:pic>
        <p:nvPicPr>
          <p:cNvPr id="6" name="Imagen 5" descr="Imagen que contiene exterior, hombre, persona, parado&#10;&#10;El contenido generado por IA puede ser incorrecto.">
            <a:extLst>
              <a:ext uri="{FF2B5EF4-FFF2-40B4-BE49-F238E27FC236}">
                <a16:creationId xmlns:a16="http://schemas.microsoft.com/office/drawing/2014/main" id="{B10D67BD-4986-A23B-C0E0-13FE70B27C5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4471"/>
          <a:stretch>
            <a:fillRect/>
          </a:stretch>
        </p:blipFill>
        <p:spPr>
          <a:xfrm>
            <a:off x="6288989" y="404056"/>
            <a:ext cx="5724535" cy="6313742"/>
          </a:xfrm>
          <a:prstGeom prst="roundRect">
            <a:avLst>
              <a:gd name="adj" fmla="val 68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431FC872-DF6B-4931-31B9-2BCDBFA97FF2}"/>
              </a:ext>
            </a:extLst>
          </p:cNvPr>
          <p:cNvSpPr txBox="1"/>
          <p:nvPr/>
        </p:nvSpPr>
        <p:spPr>
          <a:xfrm>
            <a:off x="0" y="3945"/>
            <a:ext cx="12192000" cy="400110"/>
          </a:xfrm>
          <a:prstGeom prst="rect">
            <a:avLst/>
          </a:prstGeom>
          <a:solidFill>
            <a:srgbClr val="227293"/>
          </a:solidFill>
        </p:spPr>
        <p:txBody>
          <a:bodyPr wrap="square">
            <a:spAutoFit/>
          </a:bodyPr>
          <a:lstStyle/>
          <a:p>
            <a:pPr algn="ctr"/>
            <a:r>
              <a:rPr lang="lv-LV" sz="2000" b="1" dirty="0">
                <a:solidFill>
                  <a:schemeClr val="bg1"/>
                </a:solidFill>
                <a:effectLst>
                  <a:outerShdw blurRad="38100" dist="38100" dir="2700000" algn="tl">
                    <a:srgbClr val="000000">
                      <a:alpha val="43137"/>
                    </a:srgbClr>
                  </a:outerShdw>
                </a:effectLst>
              </a:rPr>
              <a:t>Lai arī kaut kas šķistu neiespējams, ja Dievs ir teicis, ka tas notiks, es tam ticu un rīkojos atbilstoši.</a:t>
            </a:r>
          </a:p>
        </p:txBody>
      </p:sp>
    </p:spTree>
    <p:extLst>
      <p:ext uri="{BB962C8B-B14F-4D97-AF65-F5344CB8AC3E}">
        <p14:creationId xmlns:p14="http://schemas.microsoft.com/office/powerpoint/2010/main" val="82579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7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F07D082E-CA35-A471-D96F-21CF271A32E0}"/>
              </a:ext>
            </a:extLst>
          </p:cNvPr>
          <p:cNvSpPr/>
          <p:nvPr/>
        </p:nvSpPr>
        <p:spPr>
          <a:xfrm>
            <a:off x="272142" y="5198276"/>
            <a:ext cx="11734800" cy="1384995"/>
          </a:xfrm>
          <a:prstGeom prst="rect">
            <a:avLst/>
          </a:prstGeom>
        </p:spPr>
        <p:txBody>
          <a:bodyPr wrap="square">
            <a:spAutoFit/>
            <a:scene3d>
              <a:camera prst="orthographicFront"/>
              <a:lightRig rig="threePt" dir="t"/>
            </a:scene3d>
            <a:sp3d extrusionH="57150">
              <a:bevelT w="38100" h="38100"/>
            </a:sp3d>
          </a:bodyPr>
          <a:lstStyle/>
          <a:p>
            <a:pPr algn="ctr"/>
            <a:r>
              <a:rPr lang="lv-LV" sz="2800" b="1" dirty="0">
                <a:latin typeface="Times New Roman"/>
              </a:rPr>
              <a:t>Ticībā _________   dzīvoja kā svešinieks apsolītajā zemē, it kā svešā zemē… jo viņš gaidīja pilsētu, kurai ir pamati, kuras arhitekts un celtnieks ir Dievs. (8.–10. p.) [1. Mozus 12:1–4]</a:t>
            </a:r>
            <a:endParaRPr lang="es-ES" sz="2800" b="1" dirty="0">
              <a:latin typeface="Times New Roman"/>
            </a:endParaRPr>
          </a:p>
        </p:txBody>
      </p:sp>
      <p:pic>
        <p:nvPicPr>
          <p:cNvPr id="6" name="Imagen 5" descr="Dibujo de una persona&#10;&#10;El contenido generado por IA puede ser incorrecto.">
            <a:extLst>
              <a:ext uri="{FF2B5EF4-FFF2-40B4-BE49-F238E27FC236}">
                <a16:creationId xmlns:a16="http://schemas.microsoft.com/office/drawing/2014/main" id="{CF5E5CE8-8865-C080-7D3F-EC1971BEF402}"/>
              </a:ext>
            </a:extLst>
          </p:cNvPr>
          <p:cNvPicPr>
            <a:picLocks noChangeAspect="1"/>
          </p:cNvPicPr>
          <p:nvPr/>
        </p:nvPicPr>
        <p:blipFill rotWithShape="1">
          <a:blip r:embed="rId4">
            <a:extLst>
              <a:ext uri="{28A0092B-C50C-407E-A947-70E740481C1C}">
                <a14:useLocalDpi xmlns:a14="http://schemas.microsoft.com/office/drawing/2010/main" val="0"/>
              </a:ext>
            </a:extLst>
          </a:blip>
          <a:srcRect l="-22" t="6692" r="359" b="5992"/>
          <a:stretch>
            <a:fillRect/>
          </a:stretch>
        </p:blipFill>
        <p:spPr>
          <a:xfrm>
            <a:off x="272142" y="142871"/>
            <a:ext cx="11628000" cy="4929282"/>
          </a:xfrm>
          <a:prstGeom prst="rect">
            <a:avLst/>
          </a:prstGeom>
          <a:ln w="28575">
            <a:solidFill>
              <a:schemeClr val="bg1"/>
            </a:solidFill>
          </a:ln>
        </p:spPr>
      </p:pic>
      <p:sp>
        <p:nvSpPr>
          <p:cNvPr id="3" name="2 Rectángulo">
            <a:extLst>
              <a:ext uri="{FF2B5EF4-FFF2-40B4-BE49-F238E27FC236}">
                <a16:creationId xmlns:a16="http://schemas.microsoft.com/office/drawing/2014/main" id="{3C97134D-660C-78DC-6374-59AEEB80A368}"/>
              </a:ext>
            </a:extLst>
          </p:cNvPr>
          <p:cNvSpPr/>
          <p:nvPr/>
        </p:nvSpPr>
        <p:spPr>
          <a:xfrm>
            <a:off x="1405054" y="5141025"/>
            <a:ext cx="1916471" cy="523220"/>
          </a:xfrm>
          <a:prstGeom prst="rect">
            <a:avLst/>
          </a:prstGeom>
        </p:spPr>
        <p:txBody>
          <a:bodyPr wrap="square">
            <a:spAutoFit/>
          </a:bodyPr>
          <a:lstStyle/>
          <a:p>
            <a:pPr algn="ctr"/>
            <a:r>
              <a:rPr lang="lv-LV" sz="2800" b="1" dirty="0">
                <a:solidFill>
                  <a:srgbClr val="C00000"/>
                </a:solidFill>
                <a:latin typeface="Times New Roman"/>
              </a:rPr>
              <a:t>Ā</a:t>
            </a:r>
            <a:r>
              <a:rPr lang="es-ES" sz="2800" b="1" dirty="0" err="1">
                <a:solidFill>
                  <a:srgbClr val="C00000"/>
                </a:solidFill>
                <a:latin typeface="Times New Roman"/>
              </a:rPr>
              <a:t>brah</a:t>
            </a:r>
            <a:r>
              <a:rPr lang="lv-LV" sz="2800" b="1" dirty="0">
                <a:solidFill>
                  <a:srgbClr val="C00000"/>
                </a:solidFill>
                <a:latin typeface="Times New Roman"/>
              </a:rPr>
              <a:t>ā</a:t>
            </a:r>
            <a:r>
              <a:rPr lang="es-ES" sz="2800" b="1" dirty="0">
                <a:solidFill>
                  <a:srgbClr val="C00000"/>
                </a:solidFill>
                <a:latin typeface="Times New Roman"/>
              </a:rPr>
              <a:t>m</a:t>
            </a:r>
            <a:r>
              <a:rPr lang="lv-LV" sz="2800" b="1" dirty="0">
                <a:solidFill>
                  <a:srgbClr val="C00000"/>
                </a:solidFill>
                <a:latin typeface="Times New Roman"/>
              </a:rPr>
              <a:t>s</a:t>
            </a:r>
            <a:endParaRPr lang="es-ES" sz="1100" dirty="0">
              <a:solidFill>
                <a:srgbClr val="C00000"/>
              </a:solidFill>
              <a:latin typeface="Times New Roman"/>
            </a:endParaRPr>
          </a:p>
        </p:txBody>
      </p:sp>
      <p:sp>
        <p:nvSpPr>
          <p:cNvPr id="5" name="CuadroTexto 4">
            <a:extLst>
              <a:ext uri="{FF2B5EF4-FFF2-40B4-BE49-F238E27FC236}">
                <a16:creationId xmlns:a16="http://schemas.microsoft.com/office/drawing/2014/main" id="{452E4740-338C-1C00-17C3-8F5954DD5AEC}"/>
              </a:ext>
            </a:extLst>
          </p:cNvPr>
          <p:cNvSpPr txBox="1"/>
          <p:nvPr/>
        </p:nvSpPr>
        <p:spPr>
          <a:xfrm>
            <a:off x="6581553" y="153504"/>
            <a:ext cx="5318940" cy="707886"/>
          </a:xfrm>
          <a:prstGeom prst="rect">
            <a:avLst/>
          </a:prstGeom>
          <a:solidFill>
            <a:srgbClr val="7A3132"/>
          </a:solidFill>
        </p:spPr>
        <p:txBody>
          <a:bodyPr wrap="square">
            <a:spAutoFit/>
          </a:bodyPr>
          <a:lstStyle/>
          <a:p>
            <a:pPr algn="ctr"/>
            <a:r>
              <a:rPr lang="lv-LV" sz="2000" b="1" dirty="0">
                <a:solidFill>
                  <a:schemeClr val="bg1"/>
                </a:solidFill>
                <a:effectLst>
                  <a:outerShdw blurRad="38100" dist="38100" dir="2700000" algn="tl">
                    <a:srgbClr val="000000">
                      <a:alpha val="43137"/>
                    </a:srgbClr>
                  </a:outerShdw>
                </a:effectLst>
              </a:rPr>
              <a:t>Es neraugos uz tagadni, bet gan uz to brīnišķīgo nākotni, ko Dievs man gatavo</a:t>
            </a:r>
          </a:p>
        </p:txBody>
      </p:sp>
    </p:spTree>
    <p:extLst>
      <p:ext uri="{BB962C8B-B14F-4D97-AF65-F5344CB8AC3E}">
        <p14:creationId xmlns:p14="http://schemas.microsoft.com/office/powerpoint/2010/main" val="139255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F4D9F8EF-C70F-B7CB-6996-5DDEC802AA73}"/>
              </a:ext>
            </a:extLst>
          </p:cNvPr>
          <p:cNvSpPr/>
          <p:nvPr/>
        </p:nvSpPr>
        <p:spPr>
          <a:xfrm>
            <a:off x="6720255" y="612844"/>
            <a:ext cx="5157230" cy="5509200"/>
          </a:xfrm>
          <a:prstGeom prst="rect">
            <a:avLst/>
          </a:prstGeom>
        </p:spPr>
        <p:txBody>
          <a:bodyPr wrap="square">
            <a:spAutoFit/>
          </a:bodyPr>
          <a:lstStyle/>
          <a:p>
            <a:r>
              <a:rPr lang="lv-LV" sz="3600" b="1" dirty="0">
                <a:solidFill>
                  <a:prstClr val="black"/>
                </a:solidFill>
                <a:latin typeface="Times New Roman"/>
              </a:rPr>
              <a:t>Ar ticību arī pati _____, būdama neauglīga, saņēma spēku ieņemt bērnu; un viņa dzemdēja, lai gan jau bija pārkāpusi vecuma robežu, jo ticēja, ka tas, kurš to apsolīja, ir uzticams. 		     </a:t>
            </a:r>
            <a:r>
              <a:rPr lang="lv-LV" sz="2800" b="1" dirty="0">
                <a:solidFill>
                  <a:prstClr val="black"/>
                </a:solidFill>
                <a:latin typeface="Times New Roman"/>
              </a:rPr>
              <a:t>(11.p.) [1.Mozus gr. 21:1-7]</a:t>
            </a:r>
          </a:p>
        </p:txBody>
      </p:sp>
      <p:sp>
        <p:nvSpPr>
          <p:cNvPr id="3" name="2 Rectángulo">
            <a:extLst>
              <a:ext uri="{FF2B5EF4-FFF2-40B4-BE49-F238E27FC236}">
                <a16:creationId xmlns:a16="http://schemas.microsoft.com/office/drawing/2014/main" id="{ABD32895-1534-B7D2-659C-DEA5F9B5BCE3}"/>
              </a:ext>
            </a:extLst>
          </p:cNvPr>
          <p:cNvSpPr/>
          <p:nvPr/>
        </p:nvSpPr>
        <p:spPr>
          <a:xfrm>
            <a:off x="10124069" y="500761"/>
            <a:ext cx="1256266" cy="707886"/>
          </a:xfrm>
          <a:prstGeom prst="rect">
            <a:avLst/>
          </a:prstGeom>
        </p:spPr>
        <p:txBody>
          <a:bodyPr wrap="square">
            <a:spAutoFit/>
          </a:bodyPr>
          <a:lstStyle/>
          <a:p>
            <a:pPr algn="ctr"/>
            <a:r>
              <a:rPr lang="es-ES" sz="4000" b="1" dirty="0">
                <a:solidFill>
                  <a:srgbClr val="C00000"/>
                </a:solidFill>
                <a:latin typeface="Times New Roman"/>
              </a:rPr>
              <a:t>S</a:t>
            </a:r>
            <a:r>
              <a:rPr lang="lv-LV" sz="4000" b="1" dirty="0">
                <a:solidFill>
                  <a:srgbClr val="C00000"/>
                </a:solidFill>
                <a:latin typeface="Times New Roman"/>
              </a:rPr>
              <a:t>ār</a:t>
            </a:r>
            <a:r>
              <a:rPr lang="es-ES" sz="4000" b="1" dirty="0">
                <a:solidFill>
                  <a:srgbClr val="C00000"/>
                </a:solidFill>
                <a:latin typeface="Times New Roman"/>
              </a:rPr>
              <a:t>a</a:t>
            </a:r>
            <a:endParaRPr lang="es-ES" sz="1600" dirty="0">
              <a:solidFill>
                <a:srgbClr val="C00000"/>
              </a:solidFill>
              <a:latin typeface="Times New Roman"/>
            </a:endParaRPr>
          </a:p>
        </p:txBody>
      </p:sp>
      <p:pic>
        <p:nvPicPr>
          <p:cNvPr id="6" name="Imagen 5" descr="Una persona parado en una montaña&#10;&#10;El contenido generado por IA puede ser incorrecto.">
            <a:extLst>
              <a:ext uri="{FF2B5EF4-FFF2-40B4-BE49-F238E27FC236}">
                <a16:creationId xmlns:a16="http://schemas.microsoft.com/office/drawing/2014/main" id="{D0ADC079-9083-FB2D-17D2-BA27E065004E}"/>
              </a:ext>
            </a:extLst>
          </p:cNvPr>
          <p:cNvPicPr>
            <a:picLocks noChangeAspect="1"/>
          </p:cNvPicPr>
          <p:nvPr/>
        </p:nvPicPr>
        <p:blipFill>
          <a:blip r:embed="rId4" cstate="print">
            <a:extLst>
              <a:ext uri="{28A0092B-C50C-407E-A947-70E740481C1C}">
                <a14:useLocalDpi xmlns:a14="http://schemas.microsoft.com/office/drawing/2010/main" val="0"/>
              </a:ext>
            </a:extLst>
          </a:blip>
          <a:srcRect l="23763"/>
          <a:stretch>
            <a:fillRect/>
          </a:stretch>
        </p:blipFill>
        <p:spPr>
          <a:xfrm flipH="1">
            <a:off x="314515" y="275109"/>
            <a:ext cx="6264000" cy="6325497"/>
          </a:xfrm>
          <a:prstGeom prst="roundRect">
            <a:avLst>
              <a:gd name="adj" fmla="val 8594"/>
            </a:avLst>
          </a:prstGeom>
          <a:solidFill>
            <a:srgbClr val="FFFFFF">
              <a:shade val="85000"/>
            </a:srgbClr>
          </a:solidFill>
          <a:ln>
            <a:noFill/>
          </a:ln>
          <a:effectLst>
            <a:outerShdw blurRad="25400" dist="63500" dir="2700000" algn="tl" rotWithShape="0">
              <a:srgbClr val="8C596F"/>
            </a:outerShdw>
          </a:effectLst>
        </p:spPr>
      </p:pic>
      <p:sp>
        <p:nvSpPr>
          <p:cNvPr id="5" name="CuadroTexto 4">
            <a:extLst>
              <a:ext uri="{FF2B5EF4-FFF2-40B4-BE49-F238E27FC236}">
                <a16:creationId xmlns:a16="http://schemas.microsoft.com/office/drawing/2014/main" id="{49870856-86B2-8EB1-7DA6-6BB6786CFE94}"/>
              </a:ext>
            </a:extLst>
          </p:cNvPr>
          <p:cNvSpPr txBox="1"/>
          <p:nvPr/>
        </p:nvSpPr>
        <p:spPr>
          <a:xfrm>
            <a:off x="5749159" y="-55762"/>
            <a:ext cx="6432208" cy="369332"/>
          </a:xfrm>
          <a:prstGeom prst="rect">
            <a:avLst/>
          </a:prstGeom>
          <a:noFill/>
        </p:spPr>
        <p:txBody>
          <a:bodyPr wrap="square">
            <a:spAutoFit/>
          </a:bodyPr>
          <a:lstStyle/>
          <a:p>
            <a:pPr algn="r"/>
            <a:r>
              <a:rPr lang="lv-LV" b="1" dirty="0">
                <a:solidFill>
                  <a:schemeClr val="bg1"/>
                </a:solidFill>
                <a:effectLst>
                  <a:outerShdw blurRad="38100" dist="38100" dir="2700000" algn="tl">
                    <a:srgbClr val="000000">
                      <a:alpha val="43137"/>
                    </a:srgbClr>
                  </a:outerShdw>
                </a:effectLst>
              </a:rPr>
              <a:t>Es ticu Viņa solījumiem, lai arī to piepildīšanās aizkavētos.</a:t>
            </a:r>
          </a:p>
        </p:txBody>
      </p:sp>
    </p:spTree>
    <p:extLst>
      <p:ext uri="{BB962C8B-B14F-4D97-AF65-F5344CB8AC3E}">
        <p14:creationId xmlns:p14="http://schemas.microsoft.com/office/powerpoint/2010/main" val="358539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6D5B859F-4F62-9276-545B-AD1EE5B08E6B}"/>
              </a:ext>
            </a:extLst>
          </p:cNvPr>
          <p:cNvSpPr/>
          <p:nvPr/>
        </p:nvSpPr>
        <p:spPr>
          <a:xfrm>
            <a:off x="1038060" y="1174455"/>
            <a:ext cx="4162677" cy="5262979"/>
          </a:xfrm>
          <a:prstGeom prst="rect">
            <a:avLst/>
          </a:prstGeom>
        </p:spPr>
        <p:txBody>
          <a:bodyPr wrap="square">
            <a:spAutoFit/>
            <a:scene3d>
              <a:camera prst="orthographicFront"/>
              <a:lightRig rig="threePt" dir="t"/>
            </a:scene3d>
            <a:sp3d extrusionH="57150">
              <a:bevelT w="38100" h="38100"/>
            </a:sp3d>
          </a:bodyPr>
          <a:lstStyle/>
          <a:p>
            <a:r>
              <a:rPr lang="lv-LV" sz="4000" b="1" dirty="0">
                <a:latin typeface="Times New Roman"/>
              </a:rPr>
              <a:t>Ticībā _______, tuvojoties nāvei, svētīja katru no Jāzepa dēliem un pielūdza, atbalstoties uz savu spieķi.        </a:t>
            </a:r>
            <a:r>
              <a:rPr lang="lv-LV" sz="2800" b="1" dirty="0">
                <a:latin typeface="Times New Roman"/>
              </a:rPr>
              <a:t>(21. p.)[1. Mozus gr. 48:8-20]</a:t>
            </a:r>
          </a:p>
        </p:txBody>
      </p:sp>
      <p:pic>
        <p:nvPicPr>
          <p:cNvPr id="8" name="Imagen 7" descr="Imagen que contiene persona, deporte, bailarín, hombre&#10;&#10;El contenido generado por IA puede ser incorrecto.">
            <a:extLst>
              <a:ext uri="{FF2B5EF4-FFF2-40B4-BE49-F238E27FC236}">
                <a16:creationId xmlns:a16="http://schemas.microsoft.com/office/drawing/2014/main" id="{F6AA6006-1414-CAE1-D73B-D09D7EE504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1" t="5591" r="127" b="1166"/>
          <a:stretch>
            <a:fillRect/>
          </a:stretch>
        </p:blipFill>
        <p:spPr>
          <a:xfrm>
            <a:off x="5400676" y="156787"/>
            <a:ext cx="6538104" cy="6502401"/>
          </a:xfrm>
          <a:prstGeom prst="round2DiagRect">
            <a:avLst>
              <a:gd name="adj1" fmla="val 0"/>
              <a:gd name="adj2" fmla="val 10268"/>
            </a:avLst>
          </a:prstGeom>
          <a:ln w="41275" cap="sq">
            <a:gradFill flip="none" rotWithShape="1">
              <a:gsLst>
                <a:gs pos="0">
                  <a:srgbClr val="B4581A"/>
                </a:gs>
                <a:gs pos="100000">
                  <a:srgbClr val="FDDBB3"/>
                </a:gs>
              </a:gsLst>
              <a:lin ang="0" scaled="1"/>
              <a:tileRect/>
            </a:gradFill>
            <a:miter lim="800000"/>
          </a:ln>
          <a:effectLst>
            <a:outerShdw blurRad="254000" algn="tl" rotWithShape="0">
              <a:srgbClr val="000000">
                <a:alpha val="43000"/>
              </a:srgbClr>
            </a:outerShdw>
          </a:effectLst>
        </p:spPr>
      </p:pic>
      <p:sp>
        <p:nvSpPr>
          <p:cNvPr id="3" name="2 Rectángulo">
            <a:extLst>
              <a:ext uri="{FF2B5EF4-FFF2-40B4-BE49-F238E27FC236}">
                <a16:creationId xmlns:a16="http://schemas.microsoft.com/office/drawing/2014/main" id="{73950EFE-CCAD-85F0-A507-D71C3CC6AFC6}"/>
              </a:ext>
            </a:extLst>
          </p:cNvPr>
          <p:cNvSpPr/>
          <p:nvPr/>
        </p:nvSpPr>
        <p:spPr>
          <a:xfrm>
            <a:off x="2460977" y="1079667"/>
            <a:ext cx="1990557" cy="769441"/>
          </a:xfrm>
          <a:prstGeom prst="rect">
            <a:avLst/>
          </a:prstGeom>
        </p:spPr>
        <p:txBody>
          <a:bodyPr wrap="square">
            <a:spAutoFit/>
          </a:bodyPr>
          <a:lstStyle/>
          <a:p>
            <a:pPr algn="ctr"/>
            <a:r>
              <a:rPr lang="es-ES" sz="4400" b="1" dirty="0">
                <a:solidFill>
                  <a:srgbClr val="C00000"/>
                </a:solidFill>
                <a:latin typeface="Times New Roman"/>
              </a:rPr>
              <a:t>J</a:t>
            </a:r>
            <a:r>
              <a:rPr lang="lv-LV" sz="4400" b="1" dirty="0">
                <a:solidFill>
                  <a:srgbClr val="C00000"/>
                </a:solidFill>
                <a:latin typeface="Times New Roman"/>
              </a:rPr>
              <a:t>ēk</a:t>
            </a:r>
            <a:r>
              <a:rPr lang="es-ES" sz="4400" b="1" dirty="0">
                <a:solidFill>
                  <a:srgbClr val="C00000"/>
                </a:solidFill>
                <a:latin typeface="Times New Roman"/>
              </a:rPr>
              <a:t>a</a:t>
            </a:r>
            <a:r>
              <a:rPr lang="lv-LV" sz="4400" b="1" dirty="0">
                <a:solidFill>
                  <a:srgbClr val="C00000"/>
                </a:solidFill>
                <a:latin typeface="Times New Roman"/>
              </a:rPr>
              <a:t>bs</a:t>
            </a:r>
            <a:endParaRPr lang="es-ES" dirty="0">
              <a:solidFill>
                <a:srgbClr val="C00000"/>
              </a:solidFill>
              <a:latin typeface="Times New Roman"/>
            </a:endParaRPr>
          </a:p>
        </p:txBody>
      </p:sp>
      <p:sp>
        <p:nvSpPr>
          <p:cNvPr id="5" name="CuadroTexto 4">
            <a:extLst>
              <a:ext uri="{FF2B5EF4-FFF2-40B4-BE49-F238E27FC236}">
                <a16:creationId xmlns:a16="http://schemas.microsoft.com/office/drawing/2014/main" id="{7E424BE4-A6CA-2954-A36F-0BF375159371}"/>
              </a:ext>
            </a:extLst>
          </p:cNvPr>
          <p:cNvSpPr txBox="1"/>
          <p:nvPr/>
        </p:nvSpPr>
        <p:spPr>
          <a:xfrm>
            <a:off x="913383" y="81849"/>
            <a:ext cx="4476661" cy="707886"/>
          </a:xfrm>
          <a:prstGeom prst="rect">
            <a:avLst/>
          </a:prstGeom>
          <a:noFill/>
        </p:spPr>
        <p:txBody>
          <a:bodyPr wrap="square">
            <a:spAutoFit/>
          </a:bodyPr>
          <a:lstStyle/>
          <a:p>
            <a:pPr algn="ctr">
              <a:tabLst>
                <a:tab pos="808038" algn="l"/>
              </a:tabLst>
            </a:pPr>
            <a:r>
              <a:rPr lang="lv-LV" sz="2000" b="1" dirty="0">
                <a:solidFill>
                  <a:schemeClr val="bg1"/>
                </a:solidFill>
                <a:effectLst>
                  <a:glow rad="101600">
                    <a:srgbClr val="8E4716"/>
                  </a:glow>
                  <a:outerShdw blurRad="38100" dist="38100" dir="2700000" algn="tl">
                    <a:srgbClr val="000000">
                      <a:alpha val="43137"/>
                    </a:srgbClr>
                  </a:outerShdw>
                </a:effectLst>
              </a:rPr>
              <a:t>Es slavēju Dievu un svētīju viņus pat tad, kad esmu uz nāves sliekšņa.</a:t>
            </a:r>
          </a:p>
        </p:txBody>
      </p:sp>
    </p:spTree>
    <p:extLst>
      <p:ext uri="{BB962C8B-B14F-4D97-AF65-F5344CB8AC3E}">
        <p14:creationId xmlns:p14="http://schemas.microsoft.com/office/powerpoint/2010/main" val="330356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3194</TotalTime>
  <Words>2427</Words>
  <Application>Microsoft Office PowerPoint</Application>
  <PresentationFormat>Panorámica</PresentationFormat>
  <Paragraphs>178</Paragraphs>
  <Slides>42</Slides>
  <Notes>23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42</vt:i4>
      </vt:variant>
    </vt:vector>
  </HeadingPairs>
  <TitlesOfParts>
    <vt:vector size="49" baseType="lpstr">
      <vt:lpstr>Aptos</vt:lpstr>
      <vt:lpstr>Aptos Display</vt:lpstr>
      <vt:lpstr>Arial</vt:lpstr>
      <vt:lpstr>Comic Sans MS</vt:lpstr>
      <vt:lpstr>Constantia</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Isabel Laveda</dc:creator>
  <cp:lastModifiedBy>Sergio</cp:lastModifiedBy>
  <cp:revision>470</cp:revision>
  <dcterms:created xsi:type="dcterms:W3CDTF">2026-01-29T15:06:17Z</dcterms:created>
  <dcterms:modified xsi:type="dcterms:W3CDTF">2026-04-19T05:47:06Z</dcterms:modified>
</cp:coreProperties>
</file>